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6" r:id="rId17"/>
    <p:sldId id="278" r:id="rId18"/>
    <p:sldId id="279" r:id="rId19"/>
    <p:sldId id="280" r:id="rId20"/>
    <p:sldId id="282" r:id="rId21"/>
    <p:sldId id="283" r:id="rId22"/>
    <p:sldId id="284" r:id="rId23"/>
    <p:sldId id="285" r:id="rId24"/>
    <p:sldId id="281" r:id="rId25"/>
    <p:sldId id="286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9644FF-ACFE-BEBB-C0A5-32879E54C201}" v="36" dt="2025-06-06T21:55:16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rett, Mary (meverett@uidaho.edu)" userId="S::meverett@uidaho.edu::b21d0241-4adb-45bd-965f-e467470a33ab" providerId="AD" clId="Web-{6EC8F629-CA1D-FE81-5101-6F18111E34DA}"/>
    <pc:docChg chg="addSld delSld modSld">
      <pc:chgData name="Everett, Mary (meverett@uidaho.edu)" userId="S::meverett@uidaho.edu::b21d0241-4adb-45bd-965f-e467470a33ab" providerId="AD" clId="Web-{6EC8F629-CA1D-FE81-5101-6F18111E34DA}" dt="2024-09-27T00:18:48.625" v="399"/>
      <pc:docMkLst>
        <pc:docMk/>
      </pc:docMkLst>
      <pc:sldChg chg="addSp modSp">
        <pc:chgData name="Everett, Mary (meverett@uidaho.edu)" userId="S::meverett@uidaho.edu::b21d0241-4adb-45bd-965f-e467470a33ab" providerId="AD" clId="Web-{6EC8F629-CA1D-FE81-5101-6F18111E34DA}" dt="2024-09-27T00:17:58.043" v="346"/>
        <pc:sldMkLst>
          <pc:docMk/>
          <pc:sldMk cId="398160127" sldId="261"/>
        </pc:sldMkLst>
        <pc:spChg chg="mod">
          <ac:chgData name="Everett, Mary (meverett@uidaho.edu)" userId="S::meverett@uidaho.edu::b21d0241-4adb-45bd-965f-e467470a33ab" providerId="AD" clId="Web-{6EC8F629-CA1D-FE81-5101-6F18111E34DA}" dt="2024-09-27T00:17:46.761" v="342" actId="14100"/>
          <ac:spMkLst>
            <pc:docMk/>
            <pc:sldMk cId="398160127" sldId="261"/>
            <ac:spMk id="23" creationId="{27C30629-492C-617E-E777-F213CDF0880B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7T00:17:49.230" v="343" actId="14100"/>
          <ac:spMkLst>
            <pc:docMk/>
            <pc:sldMk cId="398160127" sldId="261"/>
            <ac:spMk id="25" creationId="{6D8D0BFA-996B-0E94-0419-E1976A35D10D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7T00:17:51.027" v="344" actId="14100"/>
          <ac:spMkLst>
            <pc:docMk/>
            <pc:sldMk cId="398160127" sldId="261"/>
            <ac:spMk id="30" creationId="{F627D7EE-DD7A-592D-0457-C3BCB368FB36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7T00:17:52.589" v="345" actId="14100"/>
          <ac:spMkLst>
            <pc:docMk/>
            <pc:sldMk cId="398160127" sldId="261"/>
            <ac:spMk id="31" creationId="{4AFDED7C-F824-A1AA-1F07-A8FAE0919800}"/>
          </ac:spMkLst>
        </pc:spChg>
        <pc:grpChg chg="add">
          <ac:chgData name="Everett, Mary (meverett@uidaho.edu)" userId="S::meverett@uidaho.edu::b21d0241-4adb-45bd-965f-e467470a33ab" providerId="AD" clId="Web-{6EC8F629-CA1D-FE81-5101-6F18111E34DA}" dt="2024-09-27T00:17:58.043" v="346"/>
          <ac:grpSpMkLst>
            <pc:docMk/>
            <pc:sldMk cId="398160127" sldId="261"/>
            <ac:grpSpMk id="13" creationId="{1C2081D7-0EB8-47EA-E30E-91546D402D85}"/>
          </ac:grpSpMkLst>
        </pc:grpChg>
      </pc:sldChg>
      <pc:sldChg chg="addSp delSp">
        <pc:chgData name="Everett, Mary (meverett@uidaho.edu)" userId="S::meverett@uidaho.edu::b21d0241-4adb-45bd-965f-e467470a33ab" providerId="AD" clId="Web-{6EC8F629-CA1D-FE81-5101-6F18111E34DA}" dt="2024-09-27T00:18:04.809" v="365"/>
        <pc:sldMkLst>
          <pc:docMk/>
          <pc:sldMk cId="1484467428" sldId="262"/>
        </pc:sldMkLst>
        <pc:spChg chg="del">
          <ac:chgData name="Everett, Mary (meverett@uidaho.edu)" userId="S::meverett@uidaho.edu::b21d0241-4adb-45bd-965f-e467470a33ab" providerId="AD" clId="Web-{6EC8F629-CA1D-FE81-5101-6F18111E34DA}" dt="2024-09-27T00:18:03.997" v="364"/>
          <ac:spMkLst>
            <pc:docMk/>
            <pc:sldMk cId="1484467428" sldId="262"/>
            <ac:spMk id="4" creationId="{71F6A706-FA1A-5223-7F18-69DAA65448B0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63"/>
          <ac:spMkLst>
            <pc:docMk/>
            <pc:sldMk cId="1484467428" sldId="262"/>
            <ac:spMk id="5" creationId="{55698110-8899-9DF6-EB59-82E523B306B5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62"/>
          <ac:spMkLst>
            <pc:docMk/>
            <pc:sldMk cId="1484467428" sldId="262"/>
            <ac:spMk id="6" creationId="{6F06DB26-AE33-C922-235F-58A0CD269503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61"/>
          <ac:spMkLst>
            <pc:docMk/>
            <pc:sldMk cId="1484467428" sldId="262"/>
            <ac:spMk id="7" creationId="{0E4AC85D-A42A-B547-1464-9DFE67EE0905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60"/>
          <ac:spMkLst>
            <pc:docMk/>
            <pc:sldMk cId="1484467428" sldId="262"/>
            <ac:spMk id="8" creationId="{5CD3A3B1-6ED2-6EC4-2689-8F7741C2E634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9"/>
          <ac:spMkLst>
            <pc:docMk/>
            <pc:sldMk cId="1484467428" sldId="262"/>
            <ac:spMk id="9" creationId="{327325A5-86D6-C0BF-0D7B-3E53884DB6E6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8"/>
          <ac:spMkLst>
            <pc:docMk/>
            <pc:sldMk cId="1484467428" sldId="262"/>
            <ac:spMk id="10" creationId="{C02F32BE-7050-6BF4-F2A1-E7A32BA942FB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7"/>
          <ac:spMkLst>
            <pc:docMk/>
            <pc:sldMk cId="1484467428" sldId="262"/>
            <ac:spMk id="11" creationId="{0F8F46EA-1DB8-8064-9887-6840C03EA51A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6"/>
          <ac:spMkLst>
            <pc:docMk/>
            <pc:sldMk cId="1484467428" sldId="262"/>
            <ac:spMk id="12" creationId="{F6BC92C5-5F20-2F8C-BD48-10EF70D1BCA2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5"/>
          <ac:spMkLst>
            <pc:docMk/>
            <pc:sldMk cId="1484467428" sldId="262"/>
            <ac:spMk id="23" creationId="{27C30629-492C-617E-E777-F213CDF0880B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4"/>
          <ac:spMkLst>
            <pc:docMk/>
            <pc:sldMk cId="1484467428" sldId="262"/>
            <ac:spMk id="24" creationId="{D07BAC34-95F5-857F-1171-EB9E2F216813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3"/>
          <ac:spMkLst>
            <pc:docMk/>
            <pc:sldMk cId="1484467428" sldId="262"/>
            <ac:spMk id="25" creationId="{6D8D0BFA-996B-0E94-0419-E1976A35D10D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2"/>
          <ac:spMkLst>
            <pc:docMk/>
            <pc:sldMk cId="1484467428" sldId="262"/>
            <ac:spMk id="26" creationId="{4FE53744-D20F-639C-DA76-D84F6F3D9631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1"/>
          <ac:spMkLst>
            <pc:docMk/>
            <pc:sldMk cId="1484467428" sldId="262"/>
            <ac:spMk id="27" creationId="{65E23E54-2677-80F9-F4F2-8F0F1F9CE159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50"/>
          <ac:spMkLst>
            <pc:docMk/>
            <pc:sldMk cId="1484467428" sldId="262"/>
            <ac:spMk id="28" creationId="{33FCC4CD-1E1C-8FC8-1D9E-0E9D8D75F651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49"/>
          <ac:spMkLst>
            <pc:docMk/>
            <pc:sldMk cId="1484467428" sldId="262"/>
            <ac:spMk id="29" creationId="{85064091-511A-9ADA-D7F8-9D06FB6C09E3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48"/>
          <ac:spMkLst>
            <pc:docMk/>
            <pc:sldMk cId="1484467428" sldId="262"/>
            <ac:spMk id="30" creationId="{F627D7EE-DD7A-592D-0457-C3BCB368FB36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3.997" v="347"/>
          <ac:spMkLst>
            <pc:docMk/>
            <pc:sldMk cId="1484467428" sldId="262"/>
            <ac:spMk id="31" creationId="{4AFDED7C-F824-A1AA-1F07-A8FAE0919800}"/>
          </ac:spMkLst>
        </pc:spChg>
        <pc:grpChg chg="add">
          <ac:chgData name="Everett, Mary (meverett@uidaho.edu)" userId="S::meverett@uidaho.edu::b21d0241-4adb-45bd-965f-e467470a33ab" providerId="AD" clId="Web-{6EC8F629-CA1D-FE81-5101-6F18111E34DA}" dt="2024-09-27T00:18:04.809" v="365"/>
          <ac:grpSpMkLst>
            <pc:docMk/>
            <pc:sldMk cId="1484467428" sldId="262"/>
            <ac:grpSpMk id="49" creationId="{EE86C665-CB78-50B4-A1A1-65E47C874A46}"/>
          </ac:grpSpMkLst>
        </pc:grpChg>
      </pc:sldChg>
      <pc:sldChg chg="addSp delSp">
        <pc:chgData name="Everett, Mary (meverett@uidaho.edu)" userId="S::meverett@uidaho.edu::b21d0241-4adb-45bd-965f-e467470a33ab" providerId="AD" clId="Web-{6EC8F629-CA1D-FE81-5101-6F18111E34DA}" dt="2024-09-27T00:18:08.341" v="384"/>
        <pc:sldMkLst>
          <pc:docMk/>
          <pc:sldMk cId="531960502" sldId="263"/>
        </pc:sldMkLst>
        <pc:spChg chg="del">
          <ac:chgData name="Everett, Mary (meverett@uidaho.edu)" userId="S::meverett@uidaho.edu::b21d0241-4adb-45bd-965f-e467470a33ab" providerId="AD" clId="Web-{6EC8F629-CA1D-FE81-5101-6F18111E34DA}" dt="2024-09-27T00:18:07.591" v="383"/>
          <ac:spMkLst>
            <pc:docMk/>
            <pc:sldMk cId="531960502" sldId="263"/>
            <ac:spMk id="4" creationId="{71F6A706-FA1A-5223-7F18-69DAA65448B0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82"/>
          <ac:spMkLst>
            <pc:docMk/>
            <pc:sldMk cId="531960502" sldId="263"/>
            <ac:spMk id="5" creationId="{55698110-8899-9DF6-EB59-82E523B306B5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81"/>
          <ac:spMkLst>
            <pc:docMk/>
            <pc:sldMk cId="531960502" sldId="263"/>
            <ac:spMk id="6" creationId="{6F06DB26-AE33-C922-235F-58A0CD269503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80"/>
          <ac:spMkLst>
            <pc:docMk/>
            <pc:sldMk cId="531960502" sldId="263"/>
            <ac:spMk id="7" creationId="{0E4AC85D-A42A-B547-1464-9DFE67EE0905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9"/>
          <ac:spMkLst>
            <pc:docMk/>
            <pc:sldMk cId="531960502" sldId="263"/>
            <ac:spMk id="8" creationId="{5CD3A3B1-6ED2-6EC4-2689-8F7741C2E634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8"/>
          <ac:spMkLst>
            <pc:docMk/>
            <pc:sldMk cId="531960502" sldId="263"/>
            <ac:spMk id="9" creationId="{327325A5-86D6-C0BF-0D7B-3E53884DB6E6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7"/>
          <ac:spMkLst>
            <pc:docMk/>
            <pc:sldMk cId="531960502" sldId="263"/>
            <ac:spMk id="10" creationId="{C02F32BE-7050-6BF4-F2A1-E7A32BA942FB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6"/>
          <ac:spMkLst>
            <pc:docMk/>
            <pc:sldMk cId="531960502" sldId="263"/>
            <ac:spMk id="11" creationId="{0F8F46EA-1DB8-8064-9887-6840C03EA51A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5"/>
          <ac:spMkLst>
            <pc:docMk/>
            <pc:sldMk cId="531960502" sldId="263"/>
            <ac:spMk id="12" creationId="{F6BC92C5-5F20-2F8C-BD48-10EF70D1BCA2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4"/>
          <ac:spMkLst>
            <pc:docMk/>
            <pc:sldMk cId="531960502" sldId="263"/>
            <ac:spMk id="23" creationId="{27C30629-492C-617E-E777-F213CDF0880B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3"/>
          <ac:spMkLst>
            <pc:docMk/>
            <pc:sldMk cId="531960502" sldId="263"/>
            <ac:spMk id="24" creationId="{D07BAC34-95F5-857F-1171-EB9E2F216813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2"/>
          <ac:spMkLst>
            <pc:docMk/>
            <pc:sldMk cId="531960502" sldId="263"/>
            <ac:spMk id="25" creationId="{6D8D0BFA-996B-0E94-0419-E1976A35D10D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1"/>
          <ac:spMkLst>
            <pc:docMk/>
            <pc:sldMk cId="531960502" sldId="263"/>
            <ac:spMk id="26" creationId="{4FE53744-D20F-639C-DA76-D84F6F3D9631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70"/>
          <ac:spMkLst>
            <pc:docMk/>
            <pc:sldMk cId="531960502" sldId="263"/>
            <ac:spMk id="27" creationId="{65E23E54-2677-80F9-F4F2-8F0F1F9CE159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69"/>
          <ac:spMkLst>
            <pc:docMk/>
            <pc:sldMk cId="531960502" sldId="263"/>
            <ac:spMk id="28" creationId="{33FCC4CD-1E1C-8FC8-1D9E-0E9D8D75F651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68"/>
          <ac:spMkLst>
            <pc:docMk/>
            <pc:sldMk cId="531960502" sldId="263"/>
            <ac:spMk id="29" creationId="{85064091-511A-9ADA-D7F8-9D06FB6C09E3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67"/>
          <ac:spMkLst>
            <pc:docMk/>
            <pc:sldMk cId="531960502" sldId="263"/>
            <ac:spMk id="30" creationId="{F627D7EE-DD7A-592D-0457-C3BCB368FB36}"/>
          </ac:spMkLst>
        </pc:spChg>
        <pc:spChg chg="del">
          <ac:chgData name="Everett, Mary (meverett@uidaho.edu)" userId="S::meverett@uidaho.edu::b21d0241-4adb-45bd-965f-e467470a33ab" providerId="AD" clId="Web-{6EC8F629-CA1D-FE81-5101-6F18111E34DA}" dt="2024-09-27T00:18:07.591" v="366"/>
          <ac:spMkLst>
            <pc:docMk/>
            <pc:sldMk cId="531960502" sldId="263"/>
            <ac:spMk id="31" creationId="{4AFDED7C-F824-A1AA-1F07-A8FAE0919800}"/>
          </ac:spMkLst>
        </pc:spChg>
        <pc:grpChg chg="add">
          <ac:chgData name="Everett, Mary (meverett@uidaho.edu)" userId="S::meverett@uidaho.edu::b21d0241-4adb-45bd-965f-e467470a33ab" providerId="AD" clId="Web-{6EC8F629-CA1D-FE81-5101-6F18111E34DA}" dt="2024-09-27T00:18:08.341" v="384"/>
          <ac:grpSpMkLst>
            <pc:docMk/>
            <pc:sldMk cId="531960502" sldId="263"/>
            <ac:grpSpMk id="49" creationId="{5165F33B-1E5A-E8F6-0D5E-63FB94AB8E50}"/>
          </ac:grpSpMkLst>
        </pc:grpChg>
      </pc:sldChg>
      <pc:sldChg chg="modSp">
        <pc:chgData name="Everett, Mary (meverett@uidaho.edu)" userId="S::meverett@uidaho.edu::b21d0241-4adb-45bd-965f-e467470a33ab" providerId="AD" clId="Web-{6EC8F629-CA1D-FE81-5101-6F18111E34DA}" dt="2024-09-27T00:18:20.654" v="389" actId="14100"/>
        <pc:sldMkLst>
          <pc:docMk/>
          <pc:sldMk cId="1975813116" sldId="264"/>
        </pc:sldMkLst>
        <pc:spChg chg="mod">
          <ac:chgData name="Everett, Mary (meverett@uidaho.edu)" userId="S::meverett@uidaho.edu::b21d0241-4adb-45bd-965f-e467470a33ab" providerId="AD" clId="Web-{6EC8F629-CA1D-FE81-5101-6F18111E34DA}" dt="2024-09-27T00:18:13.982" v="385" actId="14100"/>
          <ac:spMkLst>
            <pc:docMk/>
            <pc:sldMk cId="1975813116" sldId="264"/>
            <ac:spMk id="23" creationId="{27C30629-492C-617E-E777-F213CDF0880B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7T00:18:15.748" v="386" actId="14100"/>
          <ac:spMkLst>
            <pc:docMk/>
            <pc:sldMk cId="1975813116" sldId="264"/>
            <ac:spMk id="24" creationId="{D07BAC34-95F5-857F-1171-EB9E2F216813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7T00:18:19.092" v="388" actId="14100"/>
          <ac:spMkLst>
            <pc:docMk/>
            <pc:sldMk cId="1975813116" sldId="264"/>
            <ac:spMk id="25" creationId="{6D8D0BFA-996B-0E94-0419-E1976A35D10D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7T00:18:17.607" v="387" actId="14100"/>
          <ac:spMkLst>
            <pc:docMk/>
            <pc:sldMk cId="1975813116" sldId="264"/>
            <ac:spMk id="30" creationId="{F627D7EE-DD7A-592D-0457-C3BCB368FB36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7T00:18:20.654" v="389" actId="14100"/>
          <ac:spMkLst>
            <pc:docMk/>
            <pc:sldMk cId="1975813116" sldId="264"/>
            <ac:spMk id="31" creationId="{4AFDED7C-F824-A1AA-1F07-A8FAE0919800}"/>
          </ac:spMkLst>
        </pc:spChg>
      </pc:sldChg>
      <pc:sldChg chg="addSp delSp">
        <pc:chgData name="Everett, Mary (meverett@uidaho.edu)" userId="S::meverett@uidaho.edu::b21d0241-4adb-45bd-965f-e467470a33ab" providerId="AD" clId="Web-{6EC8F629-CA1D-FE81-5101-6F18111E34DA}" dt="2024-09-27T00:18:27.608" v="391"/>
        <pc:sldMkLst>
          <pc:docMk/>
          <pc:sldMk cId="3837167680" sldId="265"/>
        </pc:sldMkLst>
        <pc:grpChg chg="del">
          <ac:chgData name="Everett, Mary (meverett@uidaho.edu)" userId="S::meverett@uidaho.edu::b21d0241-4adb-45bd-965f-e467470a33ab" providerId="AD" clId="Web-{6EC8F629-CA1D-FE81-5101-6F18111E34DA}" dt="2024-09-27T00:18:26.561" v="390"/>
          <ac:grpSpMkLst>
            <pc:docMk/>
            <pc:sldMk cId="3837167680" sldId="265"/>
            <ac:grpSpMk id="22" creationId="{BF824F0C-3967-5786-7436-443010E049B6}"/>
          </ac:grpSpMkLst>
        </pc:grpChg>
        <pc:grpChg chg="add">
          <ac:chgData name="Everett, Mary (meverett@uidaho.edu)" userId="S::meverett@uidaho.edu::b21d0241-4adb-45bd-965f-e467470a33ab" providerId="AD" clId="Web-{6EC8F629-CA1D-FE81-5101-6F18111E34DA}" dt="2024-09-27T00:18:27.608" v="391"/>
          <ac:grpSpMkLst>
            <pc:docMk/>
            <pc:sldMk cId="3837167680" sldId="265"/>
            <ac:grpSpMk id="61" creationId="{2B3F97C5-394B-3A91-4816-2A358D56F9E1}"/>
          </ac:grpSpMkLst>
        </pc:grpChg>
      </pc:sldChg>
      <pc:sldChg chg="addSp delSp">
        <pc:chgData name="Everett, Mary (meverett@uidaho.edu)" userId="S::meverett@uidaho.edu::b21d0241-4adb-45bd-965f-e467470a33ab" providerId="AD" clId="Web-{6EC8F629-CA1D-FE81-5101-6F18111E34DA}" dt="2024-09-27T00:18:32.624" v="393"/>
        <pc:sldMkLst>
          <pc:docMk/>
          <pc:sldMk cId="3840152774" sldId="266"/>
        </pc:sldMkLst>
        <pc:grpChg chg="del">
          <ac:chgData name="Everett, Mary (meverett@uidaho.edu)" userId="S::meverett@uidaho.edu::b21d0241-4adb-45bd-965f-e467470a33ab" providerId="AD" clId="Web-{6EC8F629-CA1D-FE81-5101-6F18111E34DA}" dt="2024-09-27T00:18:31.764" v="392"/>
          <ac:grpSpMkLst>
            <pc:docMk/>
            <pc:sldMk cId="3840152774" sldId="266"/>
            <ac:grpSpMk id="22" creationId="{BF824F0C-3967-5786-7436-443010E049B6}"/>
          </ac:grpSpMkLst>
        </pc:grpChg>
        <pc:grpChg chg="add">
          <ac:chgData name="Everett, Mary (meverett@uidaho.edu)" userId="S::meverett@uidaho.edu::b21d0241-4adb-45bd-965f-e467470a33ab" providerId="AD" clId="Web-{6EC8F629-CA1D-FE81-5101-6F18111E34DA}" dt="2024-09-27T00:18:32.624" v="393"/>
          <ac:grpSpMkLst>
            <pc:docMk/>
            <pc:sldMk cId="3840152774" sldId="266"/>
            <ac:grpSpMk id="63" creationId="{BAFEBCB4-4390-7A94-D90B-61FBEB16786A}"/>
          </ac:grpSpMkLst>
        </pc:grpChg>
      </pc:sldChg>
      <pc:sldChg chg="addSp delSp">
        <pc:chgData name="Everett, Mary (meverett@uidaho.edu)" userId="S::meverett@uidaho.edu::b21d0241-4adb-45bd-965f-e467470a33ab" providerId="AD" clId="Web-{6EC8F629-CA1D-FE81-5101-6F18111E34DA}" dt="2024-09-27T00:18:37.062" v="395"/>
        <pc:sldMkLst>
          <pc:docMk/>
          <pc:sldMk cId="1204191548" sldId="267"/>
        </pc:sldMkLst>
        <pc:grpChg chg="del">
          <ac:chgData name="Everett, Mary (meverett@uidaho.edu)" userId="S::meverett@uidaho.edu::b21d0241-4adb-45bd-965f-e467470a33ab" providerId="AD" clId="Web-{6EC8F629-CA1D-FE81-5101-6F18111E34DA}" dt="2024-09-27T00:18:36.515" v="394"/>
          <ac:grpSpMkLst>
            <pc:docMk/>
            <pc:sldMk cId="1204191548" sldId="267"/>
            <ac:grpSpMk id="22" creationId="{BF824F0C-3967-5786-7436-443010E049B6}"/>
          </ac:grpSpMkLst>
        </pc:grpChg>
        <pc:grpChg chg="add">
          <ac:chgData name="Everett, Mary (meverett@uidaho.edu)" userId="S::meverett@uidaho.edu::b21d0241-4adb-45bd-965f-e467470a33ab" providerId="AD" clId="Web-{6EC8F629-CA1D-FE81-5101-6F18111E34DA}" dt="2024-09-27T00:18:37.062" v="395"/>
          <ac:grpSpMkLst>
            <pc:docMk/>
            <pc:sldMk cId="1204191548" sldId="267"/>
            <ac:grpSpMk id="65" creationId="{DBC514B9-09B9-2470-2D32-E2E28C6DD6EC}"/>
          </ac:grpSpMkLst>
        </pc:grpChg>
      </pc:sldChg>
      <pc:sldChg chg="addSp delSp">
        <pc:chgData name="Everett, Mary (meverett@uidaho.edu)" userId="S::meverett@uidaho.edu::b21d0241-4adb-45bd-965f-e467470a33ab" providerId="AD" clId="Web-{6EC8F629-CA1D-FE81-5101-6F18111E34DA}" dt="2024-09-27T00:18:43.156" v="397"/>
        <pc:sldMkLst>
          <pc:docMk/>
          <pc:sldMk cId="1394941528" sldId="268"/>
        </pc:sldMkLst>
        <pc:grpChg chg="del">
          <ac:chgData name="Everett, Mary (meverett@uidaho.edu)" userId="S::meverett@uidaho.edu::b21d0241-4adb-45bd-965f-e467470a33ab" providerId="AD" clId="Web-{6EC8F629-CA1D-FE81-5101-6F18111E34DA}" dt="2024-09-27T00:18:42.281" v="396"/>
          <ac:grpSpMkLst>
            <pc:docMk/>
            <pc:sldMk cId="1394941528" sldId="268"/>
            <ac:grpSpMk id="22" creationId="{BF824F0C-3967-5786-7436-443010E049B6}"/>
          </ac:grpSpMkLst>
        </pc:grpChg>
        <pc:grpChg chg="add">
          <ac:chgData name="Everett, Mary (meverett@uidaho.edu)" userId="S::meverett@uidaho.edu::b21d0241-4adb-45bd-965f-e467470a33ab" providerId="AD" clId="Web-{6EC8F629-CA1D-FE81-5101-6F18111E34DA}" dt="2024-09-27T00:18:43.156" v="397"/>
          <ac:grpSpMkLst>
            <pc:docMk/>
            <pc:sldMk cId="1394941528" sldId="268"/>
            <ac:grpSpMk id="67" creationId="{39C361DA-64CD-5920-841E-52A590F3CD4F}"/>
          </ac:grpSpMkLst>
        </pc:grpChg>
      </pc:sldChg>
      <pc:sldChg chg="addSp delSp">
        <pc:chgData name="Everett, Mary (meverett@uidaho.edu)" userId="S::meverett@uidaho.edu::b21d0241-4adb-45bd-965f-e467470a33ab" providerId="AD" clId="Web-{6EC8F629-CA1D-FE81-5101-6F18111E34DA}" dt="2024-09-27T00:18:48.625" v="399"/>
        <pc:sldMkLst>
          <pc:docMk/>
          <pc:sldMk cId="3639576571" sldId="269"/>
        </pc:sldMkLst>
        <pc:grpChg chg="del">
          <ac:chgData name="Everett, Mary (meverett@uidaho.edu)" userId="S::meverett@uidaho.edu::b21d0241-4adb-45bd-965f-e467470a33ab" providerId="AD" clId="Web-{6EC8F629-CA1D-FE81-5101-6F18111E34DA}" dt="2024-09-27T00:18:47.953" v="398"/>
          <ac:grpSpMkLst>
            <pc:docMk/>
            <pc:sldMk cId="3639576571" sldId="269"/>
            <ac:grpSpMk id="22" creationId="{BF824F0C-3967-5786-7436-443010E049B6}"/>
          </ac:grpSpMkLst>
        </pc:grpChg>
        <pc:grpChg chg="add">
          <ac:chgData name="Everett, Mary (meverett@uidaho.edu)" userId="S::meverett@uidaho.edu::b21d0241-4adb-45bd-965f-e467470a33ab" providerId="AD" clId="Web-{6EC8F629-CA1D-FE81-5101-6F18111E34DA}" dt="2024-09-27T00:18:48.625" v="399"/>
          <ac:grpSpMkLst>
            <pc:docMk/>
            <pc:sldMk cId="3639576571" sldId="269"/>
            <ac:grpSpMk id="64" creationId="{C1BAD823-CBBD-28F3-CDC7-886C9A3E5A11}"/>
          </ac:grpSpMkLst>
        </pc:grpChg>
      </pc:sldChg>
      <pc:sldChg chg="modSp new">
        <pc:chgData name="Everett, Mary (meverett@uidaho.edu)" userId="S::meverett@uidaho.edu::b21d0241-4adb-45bd-965f-e467470a33ab" providerId="AD" clId="Web-{6EC8F629-CA1D-FE81-5101-6F18111E34DA}" dt="2024-09-26T22:56:44.639" v="78" actId="20577"/>
        <pc:sldMkLst>
          <pc:docMk/>
          <pc:sldMk cId="2748752571" sldId="286"/>
        </pc:sldMkLst>
        <pc:spChg chg="mod">
          <ac:chgData name="Everett, Mary (meverett@uidaho.edu)" userId="S::meverett@uidaho.edu::b21d0241-4adb-45bd-965f-e467470a33ab" providerId="AD" clId="Web-{6EC8F629-CA1D-FE81-5101-6F18111E34DA}" dt="2024-09-26T22:56:04.059" v="13" actId="20577"/>
          <ac:spMkLst>
            <pc:docMk/>
            <pc:sldMk cId="2748752571" sldId="286"/>
            <ac:spMk id="2" creationId="{12F5B1D1-6EC0-9068-30F5-BB0D237E585A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6T22:56:44.639" v="78" actId="20577"/>
          <ac:spMkLst>
            <pc:docMk/>
            <pc:sldMk cId="2748752571" sldId="286"/>
            <ac:spMk id="3" creationId="{48274222-ACA3-DAB8-7030-99E1528DDE07}"/>
          </ac:spMkLst>
        </pc:spChg>
      </pc:sldChg>
      <pc:sldChg chg="delSp add">
        <pc:chgData name="Everett, Mary (meverett@uidaho.edu)" userId="S::meverett@uidaho.edu::b21d0241-4adb-45bd-965f-e467470a33ab" providerId="AD" clId="Web-{6EC8F629-CA1D-FE81-5101-6F18111E34DA}" dt="2024-09-26T22:56:55.936" v="80"/>
        <pc:sldMkLst>
          <pc:docMk/>
          <pc:sldMk cId="2253224038" sldId="287"/>
        </pc:sldMkLst>
        <pc:spChg chg="del">
          <ac:chgData name="Everett, Mary (meverett@uidaho.edu)" userId="S::meverett@uidaho.edu::b21d0241-4adb-45bd-965f-e467470a33ab" providerId="AD" clId="Web-{6EC8F629-CA1D-FE81-5101-6F18111E34DA}" dt="2024-09-26T22:56:55.936" v="80"/>
          <ac:spMkLst>
            <pc:docMk/>
            <pc:sldMk cId="2253224038" sldId="287"/>
            <ac:spMk id="3" creationId="{3ED448AF-B5E0-9B29-2D05-5454908C3269}"/>
          </ac:spMkLst>
        </pc:spChg>
      </pc:sldChg>
      <pc:sldChg chg="addSp modSp new">
        <pc:chgData name="Everett, Mary (meverett@uidaho.edu)" userId="S::meverett@uidaho.edu::b21d0241-4adb-45bd-965f-e467470a33ab" providerId="AD" clId="Web-{6EC8F629-CA1D-FE81-5101-6F18111E34DA}" dt="2024-09-26T23:01:30.868" v="196" actId="1076"/>
        <pc:sldMkLst>
          <pc:docMk/>
          <pc:sldMk cId="4261679205" sldId="288"/>
        </pc:sldMkLst>
        <pc:spChg chg="mod">
          <ac:chgData name="Everett, Mary (meverett@uidaho.edu)" userId="S::meverett@uidaho.edu::b21d0241-4adb-45bd-965f-e467470a33ab" providerId="AD" clId="Web-{6EC8F629-CA1D-FE81-5101-6F18111E34DA}" dt="2024-09-26T22:57:12.640" v="84" actId="20577"/>
          <ac:spMkLst>
            <pc:docMk/>
            <pc:sldMk cId="4261679205" sldId="288"/>
            <ac:spMk id="2" creationId="{8A10B841-78A6-6F77-CE34-F8EE54C4B458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6T22:58:58.534" v="158" actId="14100"/>
          <ac:spMkLst>
            <pc:docMk/>
            <pc:sldMk cId="4261679205" sldId="288"/>
            <ac:spMk id="3" creationId="{EB8DCAC8-1CDD-C416-0CD3-0B466AD89133}"/>
          </ac:spMkLst>
        </pc:spChg>
        <pc:picChg chg="add mod">
          <ac:chgData name="Everett, Mary (meverett@uidaho.edu)" userId="S::meverett@uidaho.edu::b21d0241-4adb-45bd-965f-e467470a33ab" providerId="AD" clId="Web-{6EC8F629-CA1D-FE81-5101-6F18111E34DA}" dt="2024-09-26T23:01:30.837" v="192" actId="1076"/>
          <ac:picMkLst>
            <pc:docMk/>
            <pc:sldMk cId="4261679205" sldId="288"/>
            <ac:picMk id="4" creationId="{8DCD0577-7EED-E4D7-B6F3-1DC8354EBAA9}"/>
          </ac:picMkLst>
        </pc:picChg>
        <pc:picChg chg="add mod">
          <ac:chgData name="Everett, Mary (meverett@uidaho.edu)" userId="S::meverett@uidaho.edu::b21d0241-4adb-45bd-965f-e467470a33ab" providerId="AD" clId="Web-{6EC8F629-CA1D-FE81-5101-6F18111E34DA}" dt="2024-09-26T23:01:30.837" v="193" actId="1076"/>
          <ac:picMkLst>
            <pc:docMk/>
            <pc:sldMk cId="4261679205" sldId="288"/>
            <ac:picMk id="5" creationId="{246FEE4C-60D7-A387-76E0-81E72C4DEE28}"/>
          </ac:picMkLst>
        </pc:picChg>
        <pc:picChg chg="add mod">
          <ac:chgData name="Everett, Mary (meverett@uidaho.edu)" userId="S::meverett@uidaho.edu::b21d0241-4adb-45bd-965f-e467470a33ab" providerId="AD" clId="Web-{6EC8F629-CA1D-FE81-5101-6F18111E34DA}" dt="2024-09-26T23:01:30.853" v="194" actId="1076"/>
          <ac:picMkLst>
            <pc:docMk/>
            <pc:sldMk cId="4261679205" sldId="288"/>
            <ac:picMk id="6" creationId="{70F65B0D-E405-222A-F49A-B99387D9781F}"/>
          </ac:picMkLst>
        </pc:picChg>
        <pc:picChg chg="add mod modCrop">
          <ac:chgData name="Everett, Mary (meverett@uidaho.edu)" userId="S::meverett@uidaho.edu::b21d0241-4adb-45bd-965f-e467470a33ab" providerId="AD" clId="Web-{6EC8F629-CA1D-FE81-5101-6F18111E34DA}" dt="2024-09-26T23:01:30.853" v="195" actId="1076"/>
          <ac:picMkLst>
            <pc:docMk/>
            <pc:sldMk cId="4261679205" sldId="288"/>
            <ac:picMk id="7" creationId="{DDAAEBE4-6BC2-4EAC-C7C5-F4B5D13C5A2E}"/>
          </ac:picMkLst>
        </pc:picChg>
        <pc:picChg chg="add mod">
          <ac:chgData name="Everett, Mary (meverett@uidaho.edu)" userId="S::meverett@uidaho.edu::b21d0241-4adb-45bd-965f-e467470a33ab" providerId="AD" clId="Web-{6EC8F629-CA1D-FE81-5101-6F18111E34DA}" dt="2024-09-26T23:01:30.868" v="196" actId="1076"/>
          <ac:picMkLst>
            <pc:docMk/>
            <pc:sldMk cId="4261679205" sldId="288"/>
            <ac:picMk id="8" creationId="{34D0A900-33C0-1841-CCDE-B8B9913465AE}"/>
          </ac:picMkLst>
        </pc:picChg>
      </pc:sldChg>
      <pc:sldChg chg="modSp new">
        <pc:chgData name="Everett, Mary (meverett@uidaho.edu)" userId="S::meverett@uidaho.edu::b21d0241-4adb-45bd-965f-e467470a33ab" providerId="AD" clId="Web-{6EC8F629-CA1D-FE81-5101-6F18111E34DA}" dt="2024-09-26T23:03:39.483" v="303" actId="14100"/>
        <pc:sldMkLst>
          <pc:docMk/>
          <pc:sldMk cId="3390817220" sldId="289"/>
        </pc:sldMkLst>
        <pc:spChg chg="mod">
          <ac:chgData name="Everett, Mary (meverett@uidaho.edu)" userId="S::meverett@uidaho.edu::b21d0241-4adb-45bd-965f-e467470a33ab" providerId="AD" clId="Web-{6EC8F629-CA1D-FE81-5101-6F18111E34DA}" dt="2024-09-26T23:01:41.353" v="198" actId="20577"/>
          <ac:spMkLst>
            <pc:docMk/>
            <pc:sldMk cId="3390817220" sldId="289"/>
            <ac:spMk id="2" creationId="{1AC2A240-493B-D297-4BB3-8152C4EB951B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6T23:03:39.483" v="303" actId="14100"/>
          <ac:spMkLst>
            <pc:docMk/>
            <pc:sldMk cId="3390817220" sldId="289"/>
            <ac:spMk id="3" creationId="{3DA05BDF-9CB8-97CE-10F6-C6DFF8A74E19}"/>
          </ac:spMkLst>
        </pc:spChg>
      </pc:sldChg>
      <pc:sldChg chg="modSp new">
        <pc:chgData name="Everett, Mary (meverett@uidaho.edu)" userId="S::meverett@uidaho.edu::b21d0241-4adb-45bd-965f-e467470a33ab" providerId="AD" clId="Web-{6EC8F629-CA1D-FE81-5101-6F18111E34DA}" dt="2024-09-26T23:05:24.736" v="340" actId="20577"/>
        <pc:sldMkLst>
          <pc:docMk/>
          <pc:sldMk cId="1811346506" sldId="290"/>
        </pc:sldMkLst>
        <pc:spChg chg="mod">
          <ac:chgData name="Everett, Mary (meverett@uidaho.edu)" userId="S::meverett@uidaho.edu::b21d0241-4adb-45bd-965f-e467470a33ab" providerId="AD" clId="Web-{6EC8F629-CA1D-FE81-5101-6F18111E34DA}" dt="2024-09-26T23:05:16.142" v="321" actId="20577"/>
          <ac:spMkLst>
            <pc:docMk/>
            <pc:sldMk cId="1811346506" sldId="290"/>
            <ac:spMk id="2" creationId="{7BF3B3AC-0CF4-9A5B-2EAA-6E107E2A0328}"/>
          </ac:spMkLst>
        </pc:spChg>
        <pc:spChg chg="mod">
          <ac:chgData name="Everett, Mary (meverett@uidaho.edu)" userId="S::meverett@uidaho.edu::b21d0241-4adb-45bd-965f-e467470a33ab" providerId="AD" clId="Web-{6EC8F629-CA1D-FE81-5101-6F18111E34DA}" dt="2024-09-26T23:05:24.736" v="340" actId="20577"/>
          <ac:spMkLst>
            <pc:docMk/>
            <pc:sldMk cId="1811346506" sldId="290"/>
            <ac:spMk id="3" creationId="{271B69CE-5550-911D-F7D7-F4B33F3E1DAF}"/>
          </ac:spMkLst>
        </pc:spChg>
      </pc:sldChg>
      <pc:sldChg chg="new del">
        <pc:chgData name="Everett, Mary (meverett@uidaho.edu)" userId="S::meverett@uidaho.edu::b21d0241-4adb-45bd-965f-e467470a33ab" providerId="AD" clId="Web-{6EC8F629-CA1D-FE81-5101-6F18111E34DA}" dt="2024-09-26T23:05:25.471" v="341"/>
        <pc:sldMkLst>
          <pc:docMk/>
          <pc:sldMk cId="641212977" sldId="291"/>
        </pc:sldMkLst>
      </pc:sldChg>
    </pc:docChg>
  </pc:docChgLst>
  <pc:docChgLst>
    <pc:chgData name="Everett, Mary (meverett@uidaho.edu)" userId="S::meverett@uidaho.edu::b21d0241-4adb-45bd-965f-e467470a33ab" providerId="AD" clId="Web-{839644FF-ACFE-BEBB-C0A5-32879E54C201}"/>
    <pc:docChg chg="modSld">
      <pc:chgData name="Everett, Mary (meverett@uidaho.edu)" userId="S::meverett@uidaho.edu::b21d0241-4adb-45bd-965f-e467470a33ab" providerId="AD" clId="Web-{839644FF-ACFE-BEBB-C0A5-32879E54C201}" dt="2025-06-06T21:55:14.348" v="33" actId="20577"/>
      <pc:docMkLst>
        <pc:docMk/>
      </pc:docMkLst>
      <pc:sldChg chg="addSp delSp modSp">
        <pc:chgData name="Everett, Mary (meverett@uidaho.edu)" userId="S::meverett@uidaho.edu::b21d0241-4adb-45bd-965f-e467470a33ab" providerId="AD" clId="Web-{839644FF-ACFE-BEBB-C0A5-32879E54C201}" dt="2025-06-06T21:49:47.315" v="0"/>
        <pc:sldMkLst>
          <pc:docMk/>
          <pc:sldMk cId="109857222" sldId="256"/>
        </pc:sldMkLst>
        <pc:spChg chg="del">
          <ac:chgData name="Everett, Mary (meverett@uidaho.edu)" userId="S::meverett@uidaho.edu::b21d0241-4adb-45bd-965f-e467470a33ab" providerId="AD" clId="Web-{839644FF-ACFE-BEBB-C0A5-32879E54C201}" dt="2025-06-06T21:49:47.315" v="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Everett, Mary (meverett@uidaho.edu)" userId="S::meverett@uidaho.edu::b21d0241-4adb-45bd-965f-e467470a33ab" providerId="AD" clId="Web-{839644FF-ACFE-BEBB-C0A5-32879E54C201}" dt="2025-06-06T21:49:47.315" v="0"/>
          <ac:spMkLst>
            <pc:docMk/>
            <pc:sldMk cId="109857222" sldId="256"/>
            <ac:spMk id="5" creationId="{8E935EBF-BBB8-EDE3-4ED8-721EDFCDF20B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5:14.348" v="33" actId="20577"/>
        <pc:sldMkLst>
          <pc:docMk/>
          <pc:sldMk cId="3308341718" sldId="257"/>
        </pc:sldMkLst>
        <pc:spChg chg="mod">
          <ac:chgData name="Everett, Mary (meverett@uidaho.edu)" userId="S::meverett@uidaho.edu::b21d0241-4adb-45bd-965f-e467470a33ab" providerId="AD" clId="Web-{839644FF-ACFE-BEBB-C0A5-32879E54C201}" dt="2025-06-06T21:55:14.348" v="33" actId="20577"/>
          <ac:spMkLst>
            <pc:docMk/>
            <pc:sldMk cId="3308341718" sldId="257"/>
            <ac:spMk id="3" creationId="{588AFB87-2765-21C5-D87E-19854848CB74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0:14.581" v="8" actId="20577"/>
        <pc:sldMkLst>
          <pc:docMk/>
          <pc:sldMk cId="2264810440" sldId="258"/>
        </pc:sldMkLst>
        <pc:spChg chg="mod">
          <ac:chgData name="Everett, Mary (meverett@uidaho.edu)" userId="S::meverett@uidaho.edu::b21d0241-4adb-45bd-965f-e467470a33ab" providerId="AD" clId="Web-{839644FF-ACFE-BEBB-C0A5-32879E54C201}" dt="2025-06-06T21:50:14.581" v="8" actId="20577"/>
          <ac:spMkLst>
            <pc:docMk/>
            <pc:sldMk cId="2264810440" sldId="258"/>
            <ac:spMk id="3" creationId="{EE16062A-FA9A-6BD1-A40F-837C7C162621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0:24.065" v="9" actId="14100"/>
        <pc:sldMkLst>
          <pc:docMk/>
          <pc:sldMk cId="398160127" sldId="261"/>
        </pc:sldMkLst>
        <pc:spChg chg="mod">
          <ac:chgData name="Everett, Mary (meverett@uidaho.edu)" userId="S::meverett@uidaho.edu::b21d0241-4adb-45bd-965f-e467470a33ab" providerId="AD" clId="Web-{839644FF-ACFE-BEBB-C0A5-32879E54C201}" dt="2025-06-06T21:50:24.065" v="9" actId="14100"/>
          <ac:spMkLst>
            <pc:docMk/>
            <pc:sldMk cId="398160127" sldId="261"/>
            <ac:spMk id="24" creationId="{D07BAC34-95F5-857F-1171-EB9E2F216813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0:28.581" v="10" actId="14100"/>
        <pc:sldMkLst>
          <pc:docMk/>
          <pc:sldMk cId="1484467428" sldId="262"/>
        </pc:sldMkLst>
        <pc:spChg chg="mod">
          <ac:chgData name="Everett, Mary (meverett@uidaho.edu)" userId="S::meverett@uidaho.edu::b21d0241-4adb-45bd-965f-e467470a33ab" providerId="AD" clId="Web-{839644FF-ACFE-BEBB-C0A5-32879E54C201}" dt="2025-06-06T21:50:28.581" v="10" actId="14100"/>
          <ac:spMkLst>
            <pc:docMk/>
            <pc:sldMk cId="1484467428" sldId="262"/>
            <ac:spMk id="41" creationId="{26A04CEA-7A87-EDBE-7BD9-9B639B668E6E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0:32.862" v="11" actId="14100"/>
        <pc:sldMkLst>
          <pc:docMk/>
          <pc:sldMk cId="531960502" sldId="263"/>
        </pc:sldMkLst>
        <pc:spChg chg="mod">
          <ac:chgData name="Everett, Mary (meverett@uidaho.edu)" userId="S::meverett@uidaho.edu::b21d0241-4adb-45bd-965f-e467470a33ab" providerId="AD" clId="Web-{839644FF-ACFE-BEBB-C0A5-32879E54C201}" dt="2025-06-06T21:50:32.862" v="11" actId="14100"/>
          <ac:spMkLst>
            <pc:docMk/>
            <pc:sldMk cId="531960502" sldId="263"/>
            <ac:spMk id="41" creationId="{82953576-0D09-9279-34EF-C7360A35CDC0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0:47.112" v="12" actId="14100"/>
        <pc:sldMkLst>
          <pc:docMk/>
          <pc:sldMk cId="3837167680" sldId="265"/>
        </pc:sldMkLst>
        <pc:spChg chg="mod">
          <ac:chgData name="Everett, Mary (meverett@uidaho.edu)" userId="S::meverett@uidaho.edu::b21d0241-4adb-45bd-965f-e467470a33ab" providerId="AD" clId="Web-{839644FF-ACFE-BEBB-C0A5-32879E54C201}" dt="2025-06-06T21:50:47.112" v="12" actId="14100"/>
          <ac:spMkLst>
            <pc:docMk/>
            <pc:sldMk cId="3837167680" sldId="265"/>
            <ac:spMk id="45" creationId="{3F7B9EFF-66E4-572D-0B7F-1C41FB714780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0:55.722" v="14" actId="14100"/>
        <pc:sldMkLst>
          <pc:docMk/>
          <pc:sldMk cId="3840152774" sldId="266"/>
        </pc:sldMkLst>
        <pc:spChg chg="mod">
          <ac:chgData name="Everett, Mary (meverett@uidaho.edu)" userId="S::meverett@uidaho.edu::b21d0241-4adb-45bd-965f-e467470a33ab" providerId="AD" clId="Web-{839644FF-ACFE-BEBB-C0A5-32879E54C201}" dt="2025-06-06T21:50:55.722" v="14" actId="14100"/>
          <ac:spMkLst>
            <pc:docMk/>
            <pc:sldMk cId="3840152774" sldId="266"/>
            <ac:spMk id="44" creationId="{5FBE3012-0DDF-6D6A-D5A8-C3C112A73B1B}"/>
          </ac:spMkLst>
        </pc:spChg>
        <pc:spChg chg="mod">
          <ac:chgData name="Everett, Mary (meverett@uidaho.edu)" userId="S::meverett@uidaho.edu::b21d0241-4adb-45bd-965f-e467470a33ab" providerId="AD" clId="Web-{839644FF-ACFE-BEBB-C0A5-32879E54C201}" dt="2025-06-06T21:50:53.425" v="13" actId="14100"/>
          <ac:spMkLst>
            <pc:docMk/>
            <pc:sldMk cId="3840152774" sldId="266"/>
            <ac:spMk id="45" creationId="{3F7B9EFF-66E4-572D-0B7F-1C41FB714780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1:05.925" v="17" actId="14100"/>
        <pc:sldMkLst>
          <pc:docMk/>
          <pc:sldMk cId="1204191548" sldId="267"/>
        </pc:sldMkLst>
        <pc:spChg chg="mod">
          <ac:chgData name="Everett, Mary (meverett@uidaho.edu)" userId="S::meverett@uidaho.edu::b21d0241-4adb-45bd-965f-e467470a33ab" providerId="AD" clId="Web-{839644FF-ACFE-BEBB-C0A5-32879E54C201}" dt="2025-06-06T21:51:05.925" v="17" actId="14100"/>
          <ac:spMkLst>
            <pc:docMk/>
            <pc:sldMk cId="1204191548" sldId="267"/>
            <ac:spMk id="42" creationId="{32653FD4-0323-7B6B-56AF-FFEE10DDC126}"/>
          </ac:spMkLst>
        </pc:spChg>
        <pc:spChg chg="mod">
          <ac:chgData name="Everett, Mary (meverett@uidaho.edu)" userId="S::meverett@uidaho.edu::b21d0241-4adb-45bd-965f-e467470a33ab" providerId="AD" clId="Web-{839644FF-ACFE-BEBB-C0A5-32879E54C201}" dt="2025-06-06T21:51:03.862" v="16" actId="14100"/>
          <ac:spMkLst>
            <pc:docMk/>
            <pc:sldMk cId="1204191548" sldId="267"/>
            <ac:spMk id="44" creationId="{5FBE3012-0DDF-6D6A-D5A8-C3C112A73B1B}"/>
          </ac:spMkLst>
        </pc:spChg>
        <pc:spChg chg="mod">
          <ac:chgData name="Everett, Mary (meverett@uidaho.edu)" userId="S::meverett@uidaho.edu::b21d0241-4adb-45bd-965f-e467470a33ab" providerId="AD" clId="Web-{839644FF-ACFE-BEBB-C0A5-32879E54C201}" dt="2025-06-06T21:51:01.190" v="15" actId="14100"/>
          <ac:spMkLst>
            <pc:docMk/>
            <pc:sldMk cId="1204191548" sldId="267"/>
            <ac:spMk id="45" creationId="{3F7B9EFF-66E4-572D-0B7F-1C41FB714780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1:18.003" v="21" actId="14100"/>
        <pc:sldMkLst>
          <pc:docMk/>
          <pc:sldMk cId="1394941528" sldId="268"/>
        </pc:sldMkLst>
        <pc:spChg chg="mod">
          <ac:chgData name="Everett, Mary (meverett@uidaho.edu)" userId="S::meverett@uidaho.edu::b21d0241-4adb-45bd-965f-e467470a33ab" providerId="AD" clId="Web-{839644FF-ACFE-BEBB-C0A5-32879E54C201}" dt="2025-06-06T21:51:16.175" v="20" actId="14100"/>
          <ac:spMkLst>
            <pc:docMk/>
            <pc:sldMk cId="1394941528" sldId="268"/>
            <ac:spMk id="42" creationId="{32653FD4-0323-7B6B-56AF-FFEE10DDC126}"/>
          </ac:spMkLst>
        </pc:spChg>
        <pc:spChg chg="mod">
          <ac:chgData name="Everett, Mary (meverett@uidaho.edu)" userId="S::meverett@uidaho.edu::b21d0241-4adb-45bd-965f-e467470a33ab" providerId="AD" clId="Web-{839644FF-ACFE-BEBB-C0A5-32879E54C201}" dt="2025-06-06T21:51:14.128" v="19" actId="14100"/>
          <ac:spMkLst>
            <pc:docMk/>
            <pc:sldMk cId="1394941528" sldId="268"/>
            <ac:spMk id="44" creationId="{5FBE3012-0DDF-6D6A-D5A8-C3C112A73B1B}"/>
          </ac:spMkLst>
        </pc:spChg>
        <pc:spChg chg="mod">
          <ac:chgData name="Everett, Mary (meverett@uidaho.edu)" userId="S::meverett@uidaho.edu::b21d0241-4adb-45bd-965f-e467470a33ab" providerId="AD" clId="Web-{839644FF-ACFE-BEBB-C0A5-32879E54C201}" dt="2025-06-06T21:51:10.722" v="18" actId="14100"/>
          <ac:spMkLst>
            <pc:docMk/>
            <pc:sldMk cId="1394941528" sldId="268"/>
            <ac:spMk id="45" creationId="{3F7B9EFF-66E4-572D-0B7F-1C41FB714780}"/>
          </ac:spMkLst>
        </pc:spChg>
        <pc:spChg chg="mod">
          <ac:chgData name="Everett, Mary (meverett@uidaho.edu)" userId="S::meverett@uidaho.edu::b21d0241-4adb-45bd-965f-e467470a33ab" providerId="AD" clId="Web-{839644FF-ACFE-BEBB-C0A5-32879E54C201}" dt="2025-06-06T21:51:18.003" v="21" actId="14100"/>
          <ac:spMkLst>
            <pc:docMk/>
            <pc:sldMk cId="1394941528" sldId="268"/>
            <ac:spMk id="47" creationId="{C0D0B076-9BC3-89F4-8597-1323C12EA2FF}"/>
          </ac:spMkLst>
        </pc:spChg>
      </pc:sldChg>
      <pc:sldChg chg="modSp">
        <pc:chgData name="Everett, Mary (meverett@uidaho.edu)" userId="S::meverett@uidaho.edu::b21d0241-4adb-45bd-965f-e467470a33ab" providerId="AD" clId="Web-{839644FF-ACFE-BEBB-C0A5-32879E54C201}" dt="2025-06-06T21:51:29.394" v="25" actId="14100"/>
        <pc:sldMkLst>
          <pc:docMk/>
          <pc:sldMk cId="3639576571" sldId="269"/>
        </pc:sldMkLst>
        <pc:spChg chg="mod">
          <ac:chgData name="Everett, Mary (meverett@uidaho.edu)" userId="S::meverett@uidaho.edu::b21d0241-4adb-45bd-965f-e467470a33ab" providerId="AD" clId="Web-{839644FF-ACFE-BEBB-C0A5-32879E54C201}" dt="2025-06-06T21:51:27.081" v="24" actId="14100"/>
          <ac:spMkLst>
            <pc:docMk/>
            <pc:sldMk cId="3639576571" sldId="269"/>
            <ac:spMk id="42" creationId="{32653FD4-0323-7B6B-56AF-FFEE10DDC126}"/>
          </ac:spMkLst>
        </pc:spChg>
        <pc:spChg chg="mod">
          <ac:chgData name="Everett, Mary (meverett@uidaho.edu)" userId="S::meverett@uidaho.edu::b21d0241-4adb-45bd-965f-e467470a33ab" providerId="AD" clId="Web-{839644FF-ACFE-BEBB-C0A5-32879E54C201}" dt="2025-06-06T21:51:24.769" v="23" actId="14100"/>
          <ac:spMkLst>
            <pc:docMk/>
            <pc:sldMk cId="3639576571" sldId="269"/>
            <ac:spMk id="44" creationId="{5FBE3012-0DDF-6D6A-D5A8-C3C112A73B1B}"/>
          </ac:spMkLst>
        </pc:spChg>
        <pc:spChg chg="mod">
          <ac:chgData name="Everett, Mary (meverett@uidaho.edu)" userId="S::meverett@uidaho.edu::b21d0241-4adb-45bd-965f-e467470a33ab" providerId="AD" clId="Web-{839644FF-ACFE-BEBB-C0A5-32879E54C201}" dt="2025-06-06T21:51:22.565" v="22" actId="14100"/>
          <ac:spMkLst>
            <pc:docMk/>
            <pc:sldMk cId="3639576571" sldId="269"/>
            <ac:spMk id="45" creationId="{3F7B9EFF-66E4-572D-0B7F-1C41FB714780}"/>
          </ac:spMkLst>
        </pc:spChg>
        <pc:spChg chg="mod">
          <ac:chgData name="Everett, Mary (meverett@uidaho.edu)" userId="S::meverett@uidaho.edu::b21d0241-4adb-45bd-965f-e467470a33ab" providerId="AD" clId="Web-{839644FF-ACFE-BEBB-C0A5-32879E54C201}" dt="2025-06-06T21:51:29.394" v="25" actId="14100"/>
          <ac:spMkLst>
            <pc:docMk/>
            <pc:sldMk cId="3639576571" sldId="269"/>
            <ac:spMk id="47" creationId="{C0D0B076-9BC3-89F4-8597-1323C12EA2FF}"/>
          </ac:spMkLst>
        </pc:spChg>
      </pc:sldChg>
    </pc:docChg>
  </pc:docChgLst>
  <pc:docChgLst>
    <pc:chgData name="Everett, Mary (meverett@uidaho.edu)" userId="S::meverett@uidaho.edu::b21d0241-4adb-45bd-965f-e467470a33ab" providerId="AD" clId="Web-{B231BB8F-BFED-A3AC-6708-A476B82F1000}"/>
    <pc:docChg chg="addSld modSld">
      <pc:chgData name="Everett, Mary (meverett@uidaho.edu)" userId="S::meverett@uidaho.edu::b21d0241-4adb-45bd-965f-e467470a33ab" providerId="AD" clId="Web-{B231BB8F-BFED-A3AC-6708-A476B82F1000}" dt="2024-09-26T22:52:27.819" v="155" actId="20577"/>
      <pc:docMkLst>
        <pc:docMk/>
      </pc:docMkLst>
      <pc:sldChg chg="add">
        <pc:chgData name="Everett, Mary (meverett@uidaho.edu)" userId="S::meverett@uidaho.edu::b21d0241-4adb-45bd-965f-e467470a33ab" providerId="AD" clId="Web-{B231BB8F-BFED-A3AC-6708-A476B82F1000}" dt="2024-09-26T22:51:08.707" v="15"/>
        <pc:sldMkLst>
          <pc:docMk/>
          <pc:sldMk cId="4079137845" sldId="281"/>
        </pc:sldMkLst>
      </pc:sldChg>
      <pc:sldChg chg="modSp new">
        <pc:chgData name="Everett, Mary (meverett@uidaho.edu)" userId="S::meverett@uidaho.edu::b21d0241-4adb-45bd-965f-e467470a33ab" providerId="AD" clId="Web-{B231BB8F-BFED-A3AC-6708-A476B82F1000}" dt="2024-09-26T22:52:27.819" v="155" actId="20577"/>
        <pc:sldMkLst>
          <pc:docMk/>
          <pc:sldMk cId="3298303056" sldId="283"/>
        </pc:sldMkLst>
        <pc:spChg chg="mod">
          <ac:chgData name="Everett, Mary (meverett@uidaho.edu)" userId="S::meverett@uidaho.edu::b21d0241-4adb-45bd-965f-e467470a33ab" providerId="AD" clId="Web-{B231BB8F-BFED-A3AC-6708-A476B82F1000}" dt="2024-09-26T22:51:04.129" v="12" actId="20577"/>
          <ac:spMkLst>
            <pc:docMk/>
            <pc:sldMk cId="3298303056" sldId="283"/>
            <ac:spMk id="2" creationId="{4B8EB698-05AA-402E-EA0F-C54073D356C0}"/>
          </ac:spMkLst>
        </pc:spChg>
        <pc:spChg chg="mod">
          <ac:chgData name="Everett, Mary (meverett@uidaho.edu)" userId="S::meverett@uidaho.edu::b21d0241-4adb-45bd-965f-e467470a33ab" providerId="AD" clId="Web-{B231BB8F-BFED-A3AC-6708-A476B82F1000}" dt="2024-09-26T22:52:27.819" v="155" actId="20577"/>
          <ac:spMkLst>
            <pc:docMk/>
            <pc:sldMk cId="3298303056" sldId="283"/>
            <ac:spMk id="3" creationId="{B9C3AE55-0FED-246D-A2F7-55060122CE6F}"/>
          </ac:spMkLst>
        </pc:spChg>
      </pc:sldChg>
      <pc:sldChg chg="add">
        <pc:chgData name="Everett, Mary (meverett@uidaho.edu)" userId="S::meverett@uidaho.edu::b21d0241-4adb-45bd-965f-e467470a33ab" providerId="AD" clId="Web-{B231BB8F-BFED-A3AC-6708-A476B82F1000}" dt="2024-09-26T22:51:08.691" v="13"/>
        <pc:sldMkLst>
          <pc:docMk/>
          <pc:sldMk cId="2394915684" sldId="284"/>
        </pc:sldMkLst>
      </pc:sldChg>
      <pc:sldChg chg="add">
        <pc:chgData name="Everett, Mary (meverett@uidaho.edu)" userId="S::meverett@uidaho.edu::b21d0241-4adb-45bd-965f-e467470a33ab" providerId="AD" clId="Web-{B231BB8F-BFED-A3AC-6708-A476B82F1000}" dt="2024-09-26T22:51:08.691" v="14"/>
        <pc:sldMkLst>
          <pc:docMk/>
          <pc:sldMk cId="4205951998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vat.ai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rzeverett/Coeur-Duck-Len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cvat.ai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rzeverett/Coeur-Duck-Len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examples/vision/mnist_conv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Convolutional Neural Networks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935EBF-BBB8-EDE3-4ED8-721EDFCDF2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First sliding window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11A88-F06C-9B5C-EE85-31D6EC62F65F}"/>
              </a:ext>
            </a:extLst>
          </p:cNvPr>
          <p:cNvGrpSpPr/>
          <p:nvPr/>
        </p:nvGrpSpPr>
        <p:grpSpPr>
          <a:xfrm>
            <a:off x="4712853" y="3232726"/>
            <a:ext cx="1304636" cy="1376217"/>
            <a:chOff x="8996216" y="3729181"/>
            <a:chExt cx="1304636" cy="13762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409A1F-037C-4E8F-6A44-D3D72B38B038}"/>
                </a:ext>
              </a:extLst>
            </p:cNvPr>
            <p:cNvSpPr/>
            <p:nvPr/>
          </p:nvSpPr>
          <p:spPr>
            <a:xfrm>
              <a:off x="9007762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A5B974-3177-19C8-6E58-0B2099F9CF7D}"/>
                </a:ext>
              </a:extLst>
            </p:cNvPr>
            <p:cNvSpPr/>
            <p:nvPr/>
          </p:nvSpPr>
          <p:spPr>
            <a:xfrm>
              <a:off x="9746671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14014D-3D81-4118-55F2-5989A6F9F21C}"/>
                </a:ext>
              </a:extLst>
            </p:cNvPr>
            <p:cNvSpPr/>
            <p:nvPr/>
          </p:nvSpPr>
          <p:spPr>
            <a:xfrm>
              <a:off x="8996216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D973BE-9ADE-A4F9-2099-2EF254FDB9AE}"/>
                </a:ext>
              </a:extLst>
            </p:cNvPr>
            <p:cNvSpPr/>
            <p:nvPr/>
          </p:nvSpPr>
          <p:spPr>
            <a:xfrm>
              <a:off x="9735125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0DC203-C4A4-D0B0-BFE3-1D1997547C28}"/>
                </a:ext>
              </a:extLst>
            </p:cNvPr>
            <p:cNvSpPr txBox="1"/>
            <p:nvPr/>
          </p:nvSpPr>
          <p:spPr>
            <a:xfrm>
              <a:off x="9120909" y="3860798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9E9804-9187-2FD0-2DAC-08EA34BB5CAE}"/>
                </a:ext>
              </a:extLst>
            </p:cNvPr>
            <p:cNvSpPr txBox="1"/>
            <p:nvPr/>
          </p:nvSpPr>
          <p:spPr>
            <a:xfrm>
              <a:off x="9871363" y="3826163"/>
              <a:ext cx="2840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5EA05E-A07E-D3E3-8CA9-E66F568E6923}"/>
                </a:ext>
              </a:extLst>
            </p:cNvPr>
            <p:cNvSpPr txBox="1"/>
            <p:nvPr/>
          </p:nvSpPr>
          <p:spPr>
            <a:xfrm>
              <a:off x="9825181" y="4634341"/>
              <a:ext cx="3994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2A3D24-7A7E-04C9-060A-DE6AA40DC2F7}"/>
                </a:ext>
              </a:extLst>
            </p:cNvPr>
            <p:cNvSpPr txBox="1"/>
            <p:nvPr/>
          </p:nvSpPr>
          <p:spPr>
            <a:xfrm>
              <a:off x="9109362" y="4634340"/>
              <a:ext cx="2840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9F878-E772-0B01-9983-35790C9A6714}"/>
              </a:ext>
            </a:extLst>
          </p:cNvPr>
          <p:cNvSpPr/>
          <p:nvPr/>
        </p:nvSpPr>
        <p:spPr>
          <a:xfrm>
            <a:off x="1801090" y="3161145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FED84A-CBE5-D153-F577-E05CF85320F9}"/>
              </a:ext>
            </a:extLst>
          </p:cNvPr>
          <p:cNvSpPr txBox="1"/>
          <p:nvPr/>
        </p:nvSpPr>
        <p:spPr>
          <a:xfrm>
            <a:off x="1346200" y="5675744"/>
            <a:ext cx="31703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Image (and location of convolutional filter)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80D10F-F4A2-705A-8FFF-EC2D73BB17D5}"/>
              </a:ext>
            </a:extLst>
          </p:cNvPr>
          <p:cNvSpPr txBox="1"/>
          <p:nvPr/>
        </p:nvSpPr>
        <p:spPr>
          <a:xfrm>
            <a:off x="4578926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Convolutional </a:t>
            </a:r>
          </a:p>
          <a:p>
            <a:pPr algn="ctr"/>
            <a:r>
              <a:rPr lang="en-US"/>
              <a:t>Filter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7CFFCC-4BCD-C476-3892-AF8B5E3D063A}"/>
              </a:ext>
            </a:extLst>
          </p:cNvPr>
          <p:cNvCxnSpPr/>
          <p:nvPr/>
        </p:nvCxnSpPr>
        <p:spPr>
          <a:xfrm flipH="1">
            <a:off x="3301711" y="3865130"/>
            <a:ext cx="1290783" cy="1385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C334BBA-2D0E-3B98-ABB9-957BBC98D48A}"/>
              </a:ext>
            </a:extLst>
          </p:cNvPr>
          <p:cNvSpPr/>
          <p:nvPr/>
        </p:nvSpPr>
        <p:spPr>
          <a:xfrm>
            <a:off x="4618180" y="3138053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2F20D-BD5A-25EE-EAEC-AF8009DF691A}"/>
              </a:ext>
            </a:extLst>
          </p:cNvPr>
          <p:cNvSpPr txBox="1"/>
          <p:nvPr/>
        </p:nvSpPr>
        <p:spPr>
          <a:xfrm>
            <a:off x="7511471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Math Operation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55D895-CD87-8E0B-17C4-F01C5B45B7C3}"/>
              </a:ext>
            </a:extLst>
          </p:cNvPr>
          <p:cNvSpPr txBox="1"/>
          <p:nvPr/>
        </p:nvSpPr>
        <p:spPr>
          <a:xfrm>
            <a:off x="10051471" y="5814289"/>
            <a:ext cx="1681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3E413A-AFF0-F410-D9D7-0C6FE3B05559}"/>
              </a:ext>
            </a:extLst>
          </p:cNvPr>
          <p:cNvSpPr txBox="1"/>
          <p:nvPr/>
        </p:nvSpPr>
        <p:spPr>
          <a:xfrm>
            <a:off x="7065818" y="3140363"/>
            <a:ext cx="212436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50*0 = 0</a:t>
            </a:r>
          </a:p>
          <a:p>
            <a:r>
              <a:rPr lang="en-US"/>
              <a:t>200*2 = 400</a:t>
            </a:r>
          </a:p>
          <a:p>
            <a:r>
              <a:rPr lang="en-US"/>
              <a:t>200*1 = 200</a:t>
            </a:r>
          </a:p>
          <a:p>
            <a:r>
              <a:rPr lang="en-US"/>
              <a:t>255*0 = 0</a:t>
            </a:r>
          </a:p>
          <a:p>
            <a:endParaRPr lang="en-US"/>
          </a:p>
          <a:p>
            <a:r>
              <a:rPr lang="en-US"/>
              <a:t>0+400+200+0 = 600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96CB4-0650-2605-5CFE-AA978B71E1DB}"/>
              </a:ext>
            </a:extLst>
          </p:cNvPr>
          <p:cNvSpPr/>
          <p:nvPr/>
        </p:nvSpPr>
        <p:spPr>
          <a:xfrm>
            <a:off x="9919853" y="3521362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7B9EFF-66E4-572D-0B7F-1C41FB714780}"/>
              </a:ext>
            </a:extLst>
          </p:cNvPr>
          <p:cNvSpPr txBox="1"/>
          <p:nvPr/>
        </p:nvSpPr>
        <p:spPr>
          <a:xfrm>
            <a:off x="9992495" y="3482826"/>
            <a:ext cx="886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600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B3F97C5-394B-3A91-4816-2A358D56F9E1}"/>
              </a:ext>
            </a:extLst>
          </p:cNvPr>
          <p:cNvGrpSpPr/>
          <p:nvPr/>
        </p:nvGrpSpPr>
        <p:grpSpPr>
          <a:xfrm>
            <a:off x="1894115" y="3232727"/>
            <a:ext cx="2223982" cy="2195944"/>
            <a:chOff x="4157024" y="4006272"/>
            <a:chExt cx="2223982" cy="21959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DD2E21-A764-5EF7-0632-C35C6EEF7B7C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8B41D5-0AD9-6F9F-DAEA-629E19CEE997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2B602AF-1B87-4D7B-6FBF-4DCA394194AB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D3B4A9-E639-CB31-7C12-7633EBA7E9D1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A197E4-9407-DF45-C921-C2F1B0BCCEBE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555D8B-AB50-76F2-6A64-2AB5D303A8BD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4BEFD2-C8CD-8E3A-7B80-F4AD575FACCE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DF70FE-BD42-53CE-57AC-C48817688FDE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0A8957-5C5B-07A3-94E8-C22C3F2259F0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858C4CA-8DB6-B7EC-F8FF-5219053771ED}"/>
                </a:ext>
              </a:extLst>
            </p:cNvPr>
            <p:cNvSpPr txBox="1"/>
            <p:nvPr/>
          </p:nvSpPr>
          <p:spPr>
            <a:xfrm>
              <a:off x="4906819" y="4192977"/>
              <a:ext cx="65841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AB69FB-8AFC-3A7B-0BF3-60906AB2AFF1}"/>
                </a:ext>
              </a:extLst>
            </p:cNvPr>
            <p:cNvSpPr txBox="1"/>
            <p:nvPr/>
          </p:nvSpPr>
          <p:spPr>
            <a:xfrm>
              <a:off x="5657273" y="4192977"/>
              <a:ext cx="72373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313407-C067-C43C-E373-2904FEE3DD47}"/>
                </a:ext>
              </a:extLst>
            </p:cNvPr>
            <p:cNvSpPr txBox="1"/>
            <p:nvPr/>
          </p:nvSpPr>
          <p:spPr>
            <a:xfrm>
              <a:off x="4157024" y="4922980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9EDCDC-38AA-7BE0-F243-4AB32F3430E0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9638A2-88F8-4C67-FEDA-3B8EB5C254E2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F482727-C201-E985-37C3-DEDCF0A2F02B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C129794-D5AF-F866-0591-7704DD01961B}"/>
                </a:ext>
              </a:extLst>
            </p:cNvPr>
            <p:cNvSpPr txBox="1"/>
            <p:nvPr/>
          </p:nvSpPr>
          <p:spPr>
            <a:xfrm>
              <a:off x="4214089" y="4126340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59B63C1-6DE5-DFB6-D3E6-78951DB2AB00}"/>
                </a:ext>
              </a:extLst>
            </p:cNvPr>
            <p:cNvSpPr txBox="1"/>
            <p:nvPr/>
          </p:nvSpPr>
          <p:spPr>
            <a:xfrm>
              <a:off x="4918362" y="4934521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2514D9-501E-DE00-B90C-A6CEBBC7E526}"/>
                </a:ext>
              </a:extLst>
            </p:cNvPr>
            <p:cNvSpPr txBox="1"/>
            <p:nvPr/>
          </p:nvSpPr>
          <p:spPr>
            <a:xfrm>
              <a:off x="4906816" y="5719612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16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Second sliding window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11A88-F06C-9B5C-EE85-31D6EC62F65F}"/>
              </a:ext>
            </a:extLst>
          </p:cNvPr>
          <p:cNvGrpSpPr/>
          <p:nvPr/>
        </p:nvGrpSpPr>
        <p:grpSpPr>
          <a:xfrm>
            <a:off x="4712853" y="3232726"/>
            <a:ext cx="1304636" cy="1376217"/>
            <a:chOff x="8996216" y="3729181"/>
            <a:chExt cx="1304636" cy="13762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409A1F-037C-4E8F-6A44-D3D72B38B038}"/>
                </a:ext>
              </a:extLst>
            </p:cNvPr>
            <p:cNvSpPr/>
            <p:nvPr/>
          </p:nvSpPr>
          <p:spPr>
            <a:xfrm>
              <a:off x="9007762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A5B974-3177-19C8-6E58-0B2099F9CF7D}"/>
                </a:ext>
              </a:extLst>
            </p:cNvPr>
            <p:cNvSpPr/>
            <p:nvPr/>
          </p:nvSpPr>
          <p:spPr>
            <a:xfrm>
              <a:off x="9746671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14014D-3D81-4118-55F2-5989A6F9F21C}"/>
                </a:ext>
              </a:extLst>
            </p:cNvPr>
            <p:cNvSpPr/>
            <p:nvPr/>
          </p:nvSpPr>
          <p:spPr>
            <a:xfrm>
              <a:off x="8996216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D973BE-9ADE-A4F9-2099-2EF254FDB9AE}"/>
                </a:ext>
              </a:extLst>
            </p:cNvPr>
            <p:cNvSpPr/>
            <p:nvPr/>
          </p:nvSpPr>
          <p:spPr>
            <a:xfrm>
              <a:off x="9735125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0DC203-C4A4-D0B0-BFE3-1D1997547C28}"/>
                </a:ext>
              </a:extLst>
            </p:cNvPr>
            <p:cNvSpPr txBox="1"/>
            <p:nvPr/>
          </p:nvSpPr>
          <p:spPr>
            <a:xfrm>
              <a:off x="9120909" y="3860798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9E9804-9187-2FD0-2DAC-08EA34BB5CAE}"/>
                </a:ext>
              </a:extLst>
            </p:cNvPr>
            <p:cNvSpPr txBox="1"/>
            <p:nvPr/>
          </p:nvSpPr>
          <p:spPr>
            <a:xfrm>
              <a:off x="9871363" y="3826163"/>
              <a:ext cx="2840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5EA05E-A07E-D3E3-8CA9-E66F568E6923}"/>
                </a:ext>
              </a:extLst>
            </p:cNvPr>
            <p:cNvSpPr txBox="1"/>
            <p:nvPr/>
          </p:nvSpPr>
          <p:spPr>
            <a:xfrm>
              <a:off x="9825181" y="4634341"/>
              <a:ext cx="3994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2A3D24-7A7E-04C9-060A-DE6AA40DC2F7}"/>
                </a:ext>
              </a:extLst>
            </p:cNvPr>
            <p:cNvSpPr txBox="1"/>
            <p:nvPr/>
          </p:nvSpPr>
          <p:spPr>
            <a:xfrm>
              <a:off x="9109362" y="4634340"/>
              <a:ext cx="2840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9F878-E772-0B01-9983-35790C9A6714}"/>
              </a:ext>
            </a:extLst>
          </p:cNvPr>
          <p:cNvSpPr/>
          <p:nvPr/>
        </p:nvSpPr>
        <p:spPr>
          <a:xfrm>
            <a:off x="2563090" y="3138054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FED84A-CBE5-D153-F577-E05CF85320F9}"/>
              </a:ext>
            </a:extLst>
          </p:cNvPr>
          <p:cNvSpPr txBox="1"/>
          <p:nvPr/>
        </p:nvSpPr>
        <p:spPr>
          <a:xfrm>
            <a:off x="1346200" y="5675744"/>
            <a:ext cx="31703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Image (and location of convolutional filter)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80D10F-F4A2-705A-8FFF-EC2D73BB17D5}"/>
              </a:ext>
            </a:extLst>
          </p:cNvPr>
          <p:cNvSpPr txBox="1"/>
          <p:nvPr/>
        </p:nvSpPr>
        <p:spPr>
          <a:xfrm>
            <a:off x="4578926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Convolutional </a:t>
            </a:r>
          </a:p>
          <a:p>
            <a:pPr algn="ctr"/>
            <a:r>
              <a:rPr lang="en-US"/>
              <a:t>Filter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7CFFCC-4BCD-C476-3892-AF8B5E3D063A}"/>
              </a:ext>
            </a:extLst>
          </p:cNvPr>
          <p:cNvCxnSpPr/>
          <p:nvPr/>
        </p:nvCxnSpPr>
        <p:spPr>
          <a:xfrm flipH="1">
            <a:off x="4005983" y="3865130"/>
            <a:ext cx="609601" cy="231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C334BBA-2D0E-3B98-ABB9-957BBC98D48A}"/>
              </a:ext>
            </a:extLst>
          </p:cNvPr>
          <p:cNvSpPr/>
          <p:nvPr/>
        </p:nvSpPr>
        <p:spPr>
          <a:xfrm>
            <a:off x="4618180" y="3138053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2F20D-BD5A-25EE-EAEC-AF8009DF691A}"/>
              </a:ext>
            </a:extLst>
          </p:cNvPr>
          <p:cNvSpPr txBox="1"/>
          <p:nvPr/>
        </p:nvSpPr>
        <p:spPr>
          <a:xfrm>
            <a:off x="7511471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Math Operation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55D895-CD87-8E0B-17C4-F01C5B45B7C3}"/>
              </a:ext>
            </a:extLst>
          </p:cNvPr>
          <p:cNvSpPr txBox="1"/>
          <p:nvPr/>
        </p:nvSpPr>
        <p:spPr>
          <a:xfrm>
            <a:off x="10051471" y="5814289"/>
            <a:ext cx="1681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3E413A-AFF0-F410-D9D7-0C6FE3B05559}"/>
              </a:ext>
            </a:extLst>
          </p:cNvPr>
          <p:cNvSpPr txBox="1"/>
          <p:nvPr/>
        </p:nvSpPr>
        <p:spPr>
          <a:xfrm>
            <a:off x="7065818" y="3140363"/>
            <a:ext cx="212436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200*0 = 0</a:t>
            </a:r>
          </a:p>
          <a:p>
            <a:r>
              <a:rPr lang="en-US"/>
              <a:t>200*2 = 400</a:t>
            </a:r>
          </a:p>
          <a:p>
            <a:r>
              <a:rPr lang="en-US"/>
              <a:t>255*1 = 255</a:t>
            </a:r>
          </a:p>
          <a:p>
            <a:r>
              <a:rPr lang="en-US"/>
              <a:t>50*0 = 0</a:t>
            </a:r>
          </a:p>
          <a:p>
            <a:endParaRPr lang="en-US"/>
          </a:p>
          <a:p>
            <a:r>
              <a:rPr lang="en-US"/>
              <a:t>0+400+255+0 = 655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96CB4-0650-2605-5CFE-AA978B71E1DB}"/>
              </a:ext>
            </a:extLst>
          </p:cNvPr>
          <p:cNvSpPr/>
          <p:nvPr/>
        </p:nvSpPr>
        <p:spPr>
          <a:xfrm>
            <a:off x="9919853" y="3521362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7B9EFF-66E4-572D-0B7F-1C41FB714780}"/>
              </a:ext>
            </a:extLst>
          </p:cNvPr>
          <p:cNvSpPr txBox="1"/>
          <p:nvPr/>
        </p:nvSpPr>
        <p:spPr>
          <a:xfrm>
            <a:off x="9992495" y="3620235"/>
            <a:ext cx="587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E8EC49-BA10-E64B-D8E4-730BCF40E40F}"/>
              </a:ext>
            </a:extLst>
          </p:cNvPr>
          <p:cNvSpPr/>
          <p:nvPr/>
        </p:nvSpPr>
        <p:spPr>
          <a:xfrm>
            <a:off x="10612579" y="3521361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BE3012-0DDF-6D6A-D5A8-C3C112A73B1B}"/>
              </a:ext>
            </a:extLst>
          </p:cNvPr>
          <p:cNvSpPr txBox="1"/>
          <p:nvPr/>
        </p:nvSpPr>
        <p:spPr>
          <a:xfrm>
            <a:off x="10597780" y="3682693"/>
            <a:ext cx="761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655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AFEBCB4-4390-7A94-D90B-61FBEB16786A}"/>
              </a:ext>
            </a:extLst>
          </p:cNvPr>
          <p:cNvGrpSpPr/>
          <p:nvPr/>
        </p:nvGrpSpPr>
        <p:grpSpPr>
          <a:xfrm>
            <a:off x="1894115" y="3232727"/>
            <a:ext cx="2223982" cy="2195944"/>
            <a:chOff x="4157024" y="4006272"/>
            <a:chExt cx="2223982" cy="21959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BA8621-1A07-0EE2-7B1A-C202D1B27F96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C33BB2-F181-B911-4E79-BDD394583A62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8C4B37-1C84-FACE-6515-877E2A66172F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58C1F2-D9EE-CA55-0074-C6B3BA0DE22E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B27217-0C1C-034B-52C8-C0BA1FB5B069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A1E6176-0885-4EF3-159E-843495060C02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7420198-B2F8-723C-02CD-8DF1BE2DE88D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EF7EB4-FE43-0407-115E-CF1FC4C6D63A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E0B340-97CD-A6A1-7CBE-2AA6FEBCE920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256B74-5020-6DF6-93CC-43C606E152EF}"/>
                </a:ext>
              </a:extLst>
            </p:cNvPr>
            <p:cNvSpPr txBox="1"/>
            <p:nvPr/>
          </p:nvSpPr>
          <p:spPr>
            <a:xfrm>
              <a:off x="4906819" y="4192977"/>
              <a:ext cx="65841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EB9960-5A7D-12C7-46F6-AA6FBC2E3C8F}"/>
                </a:ext>
              </a:extLst>
            </p:cNvPr>
            <p:cNvSpPr txBox="1"/>
            <p:nvPr/>
          </p:nvSpPr>
          <p:spPr>
            <a:xfrm>
              <a:off x="5657273" y="4192977"/>
              <a:ext cx="72373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4A4A13-3AE7-81B1-AD11-11D2B7DCB8CA}"/>
                </a:ext>
              </a:extLst>
            </p:cNvPr>
            <p:cNvSpPr txBox="1"/>
            <p:nvPr/>
          </p:nvSpPr>
          <p:spPr>
            <a:xfrm>
              <a:off x="4157024" y="4922980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BCA6E41-B021-22C3-8251-9ADF728CE2B2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B11F97-78FB-6DA2-DD49-3443DA087AAB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ADD7EF-EC45-E538-6981-305C6A8151FC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E879F4-13EF-279E-F630-830C3E71FE90}"/>
                </a:ext>
              </a:extLst>
            </p:cNvPr>
            <p:cNvSpPr txBox="1"/>
            <p:nvPr/>
          </p:nvSpPr>
          <p:spPr>
            <a:xfrm>
              <a:off x="4214089" y="4126340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E1FE96-6FA3-7798-E419-6738672A46C6}"/>
                </a:ext>
              </a:extLst>
            </p:cNvPr>
            <p:cNvSpPr txBox="1"/>
            <p:nvPr/>
          </p:nvSpPr>
          <p:spPr>
            <a:xfrm>
              <a:off x="4918362" y="4934521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53C6BA-EC55-A855-4F84-FA2CF183A682}"/>
                </a:ext>
              </a:extLst>
            </p:cNvPr>
            <p:cNvSpPr txBox="1"/>
            <p:nvPr/>
          </p:nvSpPr>
          <p:spPr>
            <a:xfrm>
              <a:off x="4906816" y="5719612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015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Third sliding window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11A88-F06C-9B5C-EE85-31D6EC62F65F}"/>
              </a:ext>
            </a:extLst>
          </p:cNvPr>
          <p:cNvGrpSpPr/>
          <p:nvPr/>
        </p:nvGrpSpPr>
        <p:grpSpPr>
          <a:xfrm>
            <a:off x="4712853" y="3232726"/>
            <a:ext cx="1304636" cy="1376217"/>
            <a:chOff x="8996216" y="3729181"/>
            <a:chExt cx="1304636" cy="13762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409A1F-037C-4E8F-6A44-D3D72B38B038}"/>
                </a:ext>
              </a:extLst>
            </p:cNvPr>
            <p:cNvSpPr/>
            <p:nvPr/>
          </p:nvSpPr>
          <p:spPr>
            <a:xfrm>
              <a:off x="9007762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A5B974-3177-19C8-6E58-0B2099F9CF7D}"/>
                </a:ext>
              </a:extLst>
            </p:cNvPr>
            <p:cNvSpPr/>
            <p:nvPr/>
          </p:nvSpPr>
          <p:spPr>
            <a:xfrm>
              <a:off x="9746671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14014D-3D81-4118-55F2-5989A6F9F21C}"/>
                </a:ext>
              </a:extLst>
            </p:cNvPr>
            <p:cNvSpPr/>
            <p:nvPr/>
          </p:nvSpPr>
          <p:spPr>
            <a:xfrm>
              <a:off x="8996216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D973BE-9ADE-A4F9-2099-2EF254FDB9AE}"/>
                </a:ext>
              </a:extLst>
            </p:cNvPr>
            <p:cNvSpPr/>
            <p:nvPr/>
          </p:nvSpPr>
          <p:spPr>
            <a:xfrm>
              <a:off x="9735125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0DC203-C4A4-D0B0-BFE3-1D1997547C28}"/>
                </a:ext>
              </a:extLst>
            </p:cNvPr>
            <p:cNvSpPr txBox="1"/>
            <p:nvPr/>
          </p:nvSpPr>
          <p:spPr>
            <a:xfrm>
              <a:off x="9120909" y="3860798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9E9804-9187-2FD0-2DAC-08EA34BB5CAE}"/>
                </a:ext>
              </a:extLst>
            </p:cNvPr>
            <p:cNvSpPr txBox="1"/>
            <p:nvPr/>
          </p:nvSpPr>
          <p:spPr>
            <a:xfrm>
              <a:off x="9871363" y="3826163"/>
              <a:ext cx="2840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5EA05E-A07E-D3E3-8CA9-E66F568E6923}"/>
                </a:ext>
              </a:extLst>
            </p:cNvPr>
            <p:cNvSpPr txBox="1"/>
            <p:nvPr/>
          </p:nvSpPr>
          <p:spPr>
            <a:xfrm>
              <a:off x="9825181" y="4634341"/>
              <a:ext cx="3994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2A3D24-7A7E-04C9-060A-DE6AA40DC2F7}"/>
                </a:ext>
              </a:extLst>
            </p:cNvPr>
            <p:cNvSpPr txBox="1"/>
            <p:nvPr/>
          </p:nvSpPr>
          <p:spPr>
            <a:xfrm>
              <a:off x="9109362" y="4634340"/>
              <a:ext cx="2840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9F878-E772-0B01-9983-35790C9A6714}"/>
              </a:ext>
            </a:extLst>
          </p:cNvPr>
          <p:cNvSpPr/>
          <p:nvPr/>
        </p:nvSpPr>
        <p:spPr>
          <a:xfrm>
            <a:off x="1801090" y="3946236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FED84A-CBE5-D153-F577-E05CF85320F9}"/>
              </a:ext>
            </a:extLst>
          </p:cNvPr>
          <p:cNvSpPr txBox="1"/>
          <p:nvPr/>
        </p:nvSpPr>
        <p:spPr>
          <a:xfrm>
            <a:off x="1346200" y="5675744"/>
            <a:ext cx="31703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Image (and location of convolutional filter)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80D10F-F4A2-705A-8FFF-EC2D73BB17D5}"/>
              </a:ext>
            </a:extLst>
          </p:cNvPr>
          <p:cNvSpPr txBox="1"/>
          <p:nvPr/>
        </p:nvSpPr>
        <p:spPr>
          <a:xfrm>
            <a:off x="4578926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Convolutional </a:t>
            </a:r>
          </a:p>
          <a:p>
            <a:pPr algn="ctr"/>
            <a:r>
              <a:rPr lang="en-US"/>
              <a:t>Filter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7CFFCC-4BCD-C476-3892-AF8B5E3D063A}"/>
              </a:ext>
            </a:extLst>
          </p:cNvPr>
          <p:cNvCxnSpPr/>
          <p:nvPr/>
        </p:nvCxnSpPr>
        <p:spPr>
          <a:xfrm flipH="1">
            <a:off x="3278620" y="4523222"/>
            <a:ext cx="1336965" cy="25399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C334BBA-2D0E-3B98-ABB9-957BBC98D48A}"/>
              </a:ext>
            </a:extLst>
          </p:cNvPr>
          <p:cNvSpPr/>
          <p:nvPr/>
        </p:nvSpPr>
        <p:spPr>
          <a:xfrm>
            <a:off x="4618180" y="3138053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2F20D-BD5A-25EE-EAEC-AF8009DF691A}"/>
              </a:ext>
            </a:extLst>
          </p:cNvPr>
          <p:cNvSpPr txBox="1"/>
          <p:nvPr/>
        </p:nvSpPr>
        <p:spPr>
          <a:xfrm>
            <a:off x="7511471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Math Operation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55D895-CD87-8E0B-17C4-F01C5B45B7C3}"/>
              </a:ext>
            </a:extLst>
          </p:cNvPr>
          <p:cNvSpPr txBox="1"/>
          <p:nvPr/>
        </p:nvSpPr>
        <p:spPr>
          <a:xfrm>
            <a:off x="10051471" y="5814289"/>
            <a:ext cx="1681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3E413A-AFF0-F410-D9D7-0C6FE3B05559}"/>
              </a:ext>
            </a:extLst>
          </p:cNvPr>
          <p:cNvSpPr txBox="1"/>
          <p:nvPr/>
        </p:nvSpPr>
        <p:spPr>
          <a:xfrm>
            <a:off x="7065818" y="3140363"/>
            <a:ext cx="212436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200*0 = 0</a:t>
            </a:r>
          </a:p>
          <a:p>
            <a:r>
              <a:rPr lang="en-US"/>
              <a:t>255*2 = 510</a:t>
            </a:r>
          </a:p>
          <a:p>
            <a:r>
              <a:rPr lang="en-US"/>
              <a:t>0*1 = 0</a:t>
            </a:r>
          </a:p>
          <a:p>
            <a:r>
              <a:rPr lang="en-US"/>
              <a:t>255*0 = 0</a:t>
            </a:r>
          </a:p>
          <a:p>
            <a:endParaRPr lang="en-US"/>
          </a:p>
          <a:p>
            <a:r>
              <a:rPr lang="en-US"/>
              <a:t>0+510+0+0 = 510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96CB4-0650-2605-5CFE-AA978B71E1DB}"/>
              </a:ext>
            </a:extLst>
          </p:cNvPr>
          <p:cNvSpPr/>
          <p:nvPr/>
        </p:nvSpPr>
        <p:spPr>
          <a:xfrm>
            <a:off x="9919853" y="3521362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7B9EFF-66E4-572D-0B7F-1C41FB714780}"/>
              </a:ext>
            </a:extLst>
          </p:cNvPr>
          <p:cNvSpPr txBox="1"/>
          <p:nvPr/>
        </p:nvSpPr>
        <p:spPr>
          <a:xfrm>
            <a:off x="9992495" y="3557777"/>
            <a:ext cx="5995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E8EC49-BA10-E64B-D8E4-730BCF40E40F}"/>
              </a:ext>
            </a:extLst>
          </p:cNvPr>
          <p:cNvSpPr/>
          <p:nvPr/>
        </p:nvSpPr>
        <p:spPr>
          <a:xfrm>
            <a:off x="10612579" y="3521361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BE3012-0DDF-6D6A-D5A8-C3C112A73B1B}"/>
              </a:ext>
            </a:extLst>
          </p:cNvPr>
          <p:cNvSpPr txBox="1"/>
          <p:nvPr/>
        </p:nvSpPr>
        <p:spPr>
          <a:xfrm>
            <a:off x="10597780" y="3632726"/>
            <a:ext cx="7494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655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556BEF-B593-D38F-19D3-5F8E81BBADA7}"/>
              </a:ext>
            </a:extLst>
          </p:cNvPr>
          <p:cNvSpPr/>
          <p:nvPr/>
        </p:nvSpPr>
        <p:spPr>
          <a:xfrm>
            <a:off x="9919851" y="4237179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653FD4-0323-7B6B-56AF-FFEE10DDC126}"/>
              </a:ext>
            </a:extLst>
          </p:cNvPr>
          <p:cNvSpPr txBox="1"/>
          <p:nvPr/>
        </p:nvSpPr>
        <p:spPr>
          <a:xfrm>
            <a:off x="9967510" y="4311069"/>
            <a:ext cx="6245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510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BC514B9-09B9-2470-2D32-E2E28C6DD6EC}"/>
              </a:ext>
            </a:extLst>
          </p:cNvPr>
          <p:cNvGrpSpPr/>
          <p:nvPr/>
        </p:nvGrpSpPr>
        <p:grpSpPr>
          <a:xfrm>
            <a:off x="1894115" y="3232727"/>
            <a:ext cx="2223982" cy="2195944"/>
            <a:chOff x="4157024" y="4006272"/>
            <a:chExt cx="2223982" cy="219594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286EA4F-D92F-7667-E3C7-843ACEF80939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525833B-0988-BCC2-B5A4-31768417E5AF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99D103-38AD-1F30-77D4-C2D272C850B7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E7078C-B7CF-6F2A-7C96-F641D054E50C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36838F-FC60-F450-DEA1-349A62143623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A18A076-5124-FFC0-79CC-EC8C017C86AB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E1DCA17-897E-5578-123B-B2DFA2469911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4BB874-69EF-EBD3-7FBF-7D1D8048ACE5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FD1C6D-77C8-4536-0DFB-CE3D1EF19B6F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DA0BDE-F4D3-228D-A4EA-2D648238DC5B}"/>
                </a:ext>
              </a:extLst>
            </p:cNvPr>
            <p:cNvSpPr txBox="1"/>
            <p:nvPr/>
          </p:nvSpPr>
          <p:spPr>
            <a:xfrm>
              <a:off x="4906819" y="4192977"/>
              <a:ext cx="65841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51D3358-79FC-47BA-9266-61106BFA9C5A}"/>
                </a:ext>
              </a:extLst>
            </p:cNvPr>
            <p:cNvSpPr txBox="1"/>
            <p:nvPr/>
          </p:nvSpPr>
          <p:spPr>
            <a:xfrm>
              <a:off x="5657273" y="4192977"/>
              <a:ext cx="72373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75DF90-E58A-BA7A-EE37-A70B34635754}"/>
                </a:ext>
              </a:extLst>
            </p:cNvPr>
            <p:cNvSpPr txBox="1"/>
            <p:nvPr/>
          </p:nvSpPr>
          <p:spPr>
            <a:xfrm>
              <a:off x="4157024" y="4922980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37E8EF-E052-E4F1-FF69-7D2C155E72A0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87977B-F0BB-B81E-25ED-A77026FC5752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B2E3A2-E824-8A2F-722F-F5325FA07E50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1FC42B-5063-3662-5C7C-25805ABC91E6}"/>
                </a:ext>
              </a:extLst>
            </p:cNvPr>
            <p:cNvSpPr txBox="1"/>
            <p:nvPr/>
          </p:nvSpPr>
          <p:spPr>
            <a:xfrm>
              <a:off x="4214089" y="4126340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C19809-836C-B01E-15D1-0BC216F2F780}"/>
                </a:ext>
              </a:extLst>
            </p:cNvPr>
            <p:cNvSpPr txBox="1"/>
            <p:nvPr/>
          </p:nvSpPr>
          <p:spPr>
            <a:xfrm>
              <a:off x="4918362" y="4934521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54430F-B07B-8C9D-BB15-9D7071B15EAD}"/>
                </a:ext>
              </a:extLst>
            </p:cNvPr>
            <p:cNvSpPr txBox="1"/>
            <p:nvPr/>
          </p:nvSpPr>
          <p:spPr>
            <a:xfrm>
              <a:off x="4906816" y="5719612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19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Fourth sliding window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11A88-F06C-9B5C-EE85-31D6EC62F65F}"/>
              </a:ext>
            </a:extLst>
          </p:cNvPr>
          <p:cNvGrpSpPr/>
          <p:nvPr/>
        </p:nvGrpSpPr>
        <p:grpSpPr>
          <a:xfrm>
            <a:off x="4712853" y="3232726"/>
            <a:ext cx="1304636" cy="1376217"/>
            <a:chOff x="8996216" y="3729181"/>
            <a:chExt cx="1304636" cy="13762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409A1F-037C-4E8F-6A44-D3D72B38B038}"/>
                </a:ext>
              </a:extLst>
            </p:cNvPr>
            <p:cNvSpPr/>
            <p:nvPr/>
          </p:nvSpPr>
          <p:spPr>
            <a:xfrm>
              <a:off x="9007762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A5B974-3177-19C8-6E58-0B2099F9CF7D}"/>
                </a:ext>
              </a:extLst>
            </p:cNvPr>
            <p:cNvSpPr/>
            <p:nvPr/>
          </p:nvSpPr>
          <p:spPr>
            <a:xfrm>
              <a:off x="9746671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14014D-3D81-4118-55F2-5989A6F9F21C}"/>
                </a:ext>
              </a:extLst>
            </p:cNvPr>
            <p:cNvSpPr/>
            <p:nvPr/>
          </p:nvSpPr>
          <p:spPr>
            <a:xfrm>
              <a:off x="8996216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D973BE-9ADE-A4F9-2099-2EF254FDB9AE}"/>
                </a:ext>
              </a:extLst>
            </p:cNvPr>
            <p:cNvSpPr/>
            <p:nvPr/>
          </p:nvSpPr>
          <p:spPr>
            <a:xfrm>
              <a:off x="9735125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0DC203-C4A4-D0B0-BFE3-1D1997547C28}"/>
                </a:ext>
              </a:extLst>
            </p:cNvPr>
            <p:cNvSpPr txBox="1"/>
            <p:nvPr/>
          </p:nvSpPr>
          <p:spPr>
            <a:xfrm>
              <a:off x="9120909" y="3860798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9E9804-9187-2FD0-2DAC-08EA34BB5CAE}"/>
                </a:ext>
              </a:extLst>
            </p:cNvPr>
            <p:cNvSpPr txBox="1"/>
            <p:nvPr/>
          </p:nvSpPr>
          <p:spPr>
            <a:xfrm>
              <a:off x="9871363" y="3826163"/>
              <a:ext cx="2840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5EA05E-A07E-D3E3-8CA9-E66F568E6923}"/>
                </a:ext>
              </a:extLst>
            </p:cNvPr>
            <p:cNvSpPr txBox="1"/>
            <p:nvPr/>
          </p:nvSpPr>
          <p:spPr>
            <a:xfrm>
              <a:off x="9825181" y="4634341"/>
              <a:ext cx="3994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2A3D24-7A7E-04C9-060A-DE6AA40DC2F7}"/>
                </a:ext>
              </a:extLst>
            </p:cNvPr>
            <p:cNvSpPr txBox="1"/>
            <p:nvPr/>
          </p:nvSpPr>
          <p:spPr>
            <a:xfrm>
              <a:off x="9109362" y="4634340"/>
              <a:ext cx="2840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9F878-E772-0B01-9983-35790C9A6714}"/>
              </a:ext>
            </a:extLst>
          </p:cNvPr>
          <p:cNvSpPr/>
          <p:nvPr/>
        </p:nvSpPr>
        <p:spPr>
          <a:xfrm>
            <a:off x="2551544" y="3957782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FED84A-CBE5-D153-F577-E05CF85320F9}"/>
              </a:ext>
            </a:extLst>
          </p:cNvPr>
          <p:cNvSpPr txBox="1"/>
          <p:nvPr/>
        </p:nvSpPr>
        <p:spPr>
          <a:xfrm>
            <a:off x="1346200" y="5675744"/>
            <a:ext cx="31703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Image (and location of convolutional filter)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80D10F-F4A2-705A-8FFF-EC2D73BB17D5}"/>
              </a:ext>
            </a:extLst>
          </p:cNvPr>
          <p:cNvSpPr txBox="1"/>
          <p:nvPr/>
        </p:nvSpPr>
        <p:spPr>
          <a:xfrm>
            <a:off x="4578926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Convolutional </a:t>
            </a:r>
          </a:p>
          <a:p>
            <a:pPr algn="ctr"/>
            <a:r>
              <a:rPr lang="en-US"/>
              <a:t>Filter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7CFFCC-4BCD-C476-3892-AF8B5E3D063A}"/>
              </a:ext>
            </a:extLst>
          </p:cNvPr>
          <p:cNvCxnSpPr/>
          <p:nvPr/>
        </p:nvCxnSpPr>
        <p:spPr>
          <a:xfrm flipH="1" flipV="1">
            <a:off x="4017529" y="4560166"/>
            <a:ext cx="609601" cy="9237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C334BBA-2D0E-3B98-ABB9-957BBC98D48A}"/>
              </a:ext>
            </a:extLst>
          </p:cNvPr>
          <p:cNvSpPr/>
          <p:nvPr/>
        </p:nvSpPr>
        <p:spPr>
          <a:xfrm>
            <a:off x="4618180" y="3138053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2F20D-BD5A-25EE-EAEC-AF8009DF691A}"/>
              </a:ext>
            </a:extLst>
          </p:cNvPr>
          <p:cNvSpPr txBox="1"/>
          <p:nvPr/>
        </p:nvSpPr>
        <p:spPr>
          <a:xfrm>
            <a:off x="7511471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Math Operation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55D895-CD87-8E0B-17C4-F01C5B45B7C3}"/>
              </a:ext>
            </a:extLst>
          </p:cNvPr>
          <p:cNvSpPr txBox="1"/>
          <p:nvPr/>
        </p:nvSpPr>
        <p:spPr>
          <a:xfrm>
            <a:off x="10051471" y="5814289"/>
            <a:ext cx="1681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3E413A-AFF0-F410-D9D7-0C6FE3B05559}"/>
              </a:ext>
            </a:extLst>
          </p:cNvPr>
          <p:cNvSpPr txBox="1"/>
          <p:nvPr/>
        </p:nvSpPr>
        <p:spPr>
          <a:xfrm>
            <a:off x="7065818" y="3140363"/>
            <a:ext cx="212436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255*0 = 0</a:t>
            </a:r>
          </a:p>
          <a:p>
            <a:r>
              <a:rPr lang="en-US"/>
              <a:t>50*2 = 100</a:t>
            </a:r>
          </a:p>
          <a:p>
            <a:r>
              <a:rPr lang="en-US"/>
              <a:t>255*1 = 255</a:t>
            </a:r>
          </a:p>
          <a:p>
            <a:r>
              <a:rPr lang="en-US"/>
              <a:t>10*0 = 0</a:t>
            </a:r>
          </a:p>
          <a:p>
            <a:endParaRPr lang="en-US"/>
          </a:p>
          <a:p>
            <a:r>
              <a:rPr lang="en-US"/>
              <a:t>0+100+0+255= 355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96CB4-0650-2605-5CFE-AA978B71E1DB}"/>
              </a:ext>
            </a:extLst>
          </p:cNvPr>
          <p:cNvSpPr/>
          <p:nvPr/>
        </p:nvSpPr>
        <p:spPr>
          <a:xfrm>
            <a:off x="9919853" y="3521362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7B9EFF-66E4-572D-0B7F-1C41FB714780}"/>
              </a:ext>
            </a:extLst>
          </p:cNvPr>
          <p:cNvSpPr txBox="1"/>
          <p:nvPr/>
        </p:nvSpPr>
        <p:spPr>
          <a:xfrm>
            <a:off x="9992495" y="3570269"/>
            <a:ext cx="8743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E8EC49-BA10-E64B-D8E4-730BCF40E40F}"/>
              </a:ext>
            </a:extLst>
          </p:cNvPr>
          <p:cNvSpPr/>
          <p:nvPr/>
        </p:nvSpPr>
        <p:spPr>
          <a:xfrm>
            <a:off x="10612579" y="3521361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BE3012-0DDF-6D6A-D5A8-C3C112A73B1B}"/>
              </a:ext>
            </a:extLst>
          </p:cNvPr>
          <p:cNvSpPr txBox="1"/>
          <p:nvPr/>
        </p:nvSpPr>
        <p:spPr>
          <a:xfrm>
            <a:off x="10522829" y="3620234"/>
            <a:ext cx="7993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655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556BEF-B593-D38F-19D3-5F8E81BBADA7}"/>
              </a:ext>
            </a:extLst>
          </p:cNvPr>
          <p:cNvSpPr/>
          <p:nvPr/>
        </p:nvSpPr>
        <p:spPr>
          <a:xfrm>
            <a:off x="9919851" y="4237179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653FD4-0323-7B6B-56AF-FFEE10DDC126}"/>
              </a:ext>
            </a:extLst>
          </p:cNvPr>
          <p:cNvSpPr txBox="1"/>
          <p:nvPr/>
        </p:nvSpPr>
        <p:spPr>
          <a:xfrm>
            <a:off x="9967510" y="4348544"/>
            <a:ext cx="5995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510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650017-738A-CA30-876B-C307F14607F5}"/>
              </a:ext>
            </a:extLst>
          </p:cNvPr>
          <p:cNvSpPr/>
          <p:nvPr/>
        </p:nvSpPr>
        <p:spPr>
          <a:xfrm>
            <a:off x="10612578" y="4225633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D0B076-9BC3-89F4-8597-1323C12EA2FF}"/>
              </a:ext>
            </a:extLst>
          </p:cNvPr>
          <p:cNvSpPr txBox="1"/>
          <p:nvPr/>
        </p:nvSpPr>
        <p:spPr>
          <a:xfrm>
            <a:off x="10585287" y="4224573"/>
            <a:ext cx="10867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355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C361DA-64CD-5920-841E-52A590F3CD4F}"/>
              </a:ext>
            </a:extLst>
          </p:cNvPr>
          <p:cNvGrpSpPr/>
          <p:nvPr/>
        </p:nvGrpSpPr>
        <p:grpSpPr>
          <a:xfrm>
            <a:off x="1894115" y="3232727"/>
            <a:ext cx="2223982" cy="2195944"/>
            <a:chOff x="4157024" y="4006272"/>
            <a:chExt cx="2223982" cy="219594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C51160-9C76-78A8-4E0C-1F970155FA92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4006A1-B47A-31AF-8CE5-E1FEC427C661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B683E2-5F1E-C381-BF2A-5368A5AFE210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57A269-A742-F8B9-4000-BC82324BA400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87D7292-7682-A832-5DD2-2A5918A8E00F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BDBC29D-5795-EC33-1963-FB548D46320A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2860768-C0BD-0137-6EA2-093B8E95B016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8A6A93-5737-8E8A-40CA-917E2A5305A6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284E82-60BC-0826-9A1A-1775E6855380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251873-4DD7-FF03-0701-0A4CA8423BDD}"/>
                </a:ext>
              </a:extLst>
            </p:cNvPr>
            <p:cNvSpPr txBox="1"/>
            <p:nvPr/>
          </p:nvSpPr>
          <p:spPr>
            <a:xfrm>
              <a:off x="4906819" y="4192977"/>
              <a:ext cx="65841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189EBA-AE15-2B36-ECD5-A5B186EC19C7}"/>
                </a:ext>
              </a:extLst>
            </p:cNvPr>
            <p:cNvSpPr txBox="1"/>
            <p:nvPr/>
          </p:nvSpPr>
          <p:spPr>
            <a:xfrm>
              <a:off x="5657273" y="4192977"/>
              <a:ext cx="72373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24640D4-5787-226F-DC98-899FE962C996}"/>
                </a:ext>
              </a:extLst>
            </p:cNvPr>
            <p:cNvSpPr txBox="1"/>
            <p:nvPr/>
          </p:nvSpPr>
          <p:spPr>
            <a:xfrm>
              <a:off x="4157024" y="4922980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6B853FC-788B-7388-16DA-BF9A96652C53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88A14A-1F88-22CB-FDEC-D4D1A1F5432C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E93416-ED5C-DE8B-1F27-24CC854E3295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687B8-976B-6460-B9A5-0735672FCAC4}"/>
                </a:ext>
              </a:extLst>
            </p:cNvPr>
            <p:cNvSpPr txBox="1"/>
            <p:nvPr/>
          </p:nvSpPr>
          <p:spPr>
            <a:xfrm>
              <a:off x="4214089" y="4126340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AC88F4-1991-9EE4-0DB8-52232C49F002}"/>
                </a:ext>
              </a:extLst>
            </p:cNvPr>
            <p:cNvSpPr txBox="1"/>
            <p:nvPr/>
          </p:nvSpPr>
          <p:spPr>
            <a:xfrm>
              <a:off x="4918362" y="4934521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752FF34-DF85-A441-654B-67B76EC7FFC7}"/>
                </a:ext>
              </a:extLst>
            </p:cNvPr>
            <p:cNvSpPr txBox="1"/>
            <p:nvPr/>
          </p:nvSpPr>
          <p:spPr>
            <a:xfrm>
              <a:off x="4906816" y="5719612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94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61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Image - Convolutional Operator -&gt; Smaller Output "Image"</a:t>
            </a:r>
          </a:p>
          <a:p>
            <a:r>
              <a:rPr lang="en-US"/>
              <a:t>Features Extracted -&gt; "Convolved Feature"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11A88-F06C-9B5C-EE85-31D6EC62F65F}"/>
              </a:ext>
            </a:extLst>
          </p:cNvPr>
          <p:cNvGrpSpPr/>
          <p:nvPr/>
        </p:nvGrpSpPr>
        <p:grpSpPr>
          <a:xfrm>
            <a:off x="6098308" y="3428999"/>
            <a:ext cx="1304636" cy="1376217"/>
            <a:chOff x="8996216" y="3729181"/>
            <a:chExt cx="1304636" cy="13762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409A1F-037C-4E8F-6A44-D3D72B38B038}"/>
                </a:ext>
              </a:extLst>
            </p:cNvPr>
            <p:cNvSpPr/>
            <p:nvPr/>
          </p:nvSpPr>
          <p:spPr>
            <a:xfrm>
              <a:off x="9007762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A5B974-3177-19C8-6E58-0B2099F9CF7D}"/>
                </a:ext>
              </a:extLst>
            </p:cNvPr>
            <p:cNvSpPr/>
            <p:nvPr/>
          </p:nvSpPr>
          <p:spPr>
            <a:xfrm>
              <a:off x="9746671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14014D-3D81-4118-55F2-5989A6F9F21C}"/>
                </a:ext>
              </a:extLst>
            </p:cNvPr>
            <p:cNvSpPr/>
            <p:nvPr/>
          </p:nvSpPr>
          <p:spPr>
            <a:xfrm>
              <a:off x="8996216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D973BE-9ADE-A4F9-2099-2EF254FDB9AE}"/>
                </a:ext>
              </a:extLst>
            </p:cNvPr>
            <p:cNvSpPr/>
            <p:nvPr/>
          </p:nvSpPr>
          <p:spPr>
            <a:xfrm>
              <a:off x="9735125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0DC203-C4A4-D0B0-BFE3-1D1997547C28}"/>
                </a:ext>
              </a:extLst>
            </p:cNvPr>
            <p:cNvSpPr txBox="1"/>
            <p:nvPr/>
          </p:nvSpPr>
          <p:spPr>
            <a:xfrm>
              <a:off x="9120909" y="3860798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9E9804-9187-2FD0-2DAC-08EA34BB5CAE}"/>
                </a:ext>
              </a:extLst>
            </p:cNvPr>
            <p:cNvSpPr txBox="1"/>
            <p:nvPr/>
          </p:nvSpPr>
          <p:spPr>
            <a:xfrm>
              <a:off x="9871363" y="3826163"/>
              <a:ext cx="2840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5EA05E-A07E-D3E3-8CA9-E66F568E6923}"/>
                </a:ext>
              </a:extLst>
            </p:cNvPr>
            <p:cNvSpPr txBox="1"/>
            <p:nvPr/>
          </p:nvSpPr>
          <p:spPr>
            <a:xfrm>
              <a:off x="9825181" y="4634341"/>
              <a:ext cx="3994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2A3D24-7A7E-04C9-060A-DE6AA40DC2F7}"/>
                </a:ext>
              </a:extLst>
            </p:cNvPr>
            <p:cNvSpPr txBox="1"/>
            <p:nvPr/>
          </p:nvSpPr>
          <p:spPr>
            <a:xfrm>
              <a:off x="9109362" y="4634340"/>
              <a:ext cx="2840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CFED84A-CBE5-D153-F577-E05CF85320F9}"/>
              </a:ext>
            </a:extLst>
          </p:cNvPr>
          <p:cNvSpPr txBox="1"/>
          <p:nvPr/>
        </p:nvSpPr>
        <p:spPr>
          <a:xfrm>
            <a:off x="1346200" y="5675744"/>
            <a:ext cx="31703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Image (and location of convolutional filter)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80D10F-F4A2-705A-8FFF-EC2D73BB17D5}"/>
              </a:ext>
            </a:extLst>
          </p:cNvPr>
          <p:cNvSpPr txBox="1"/>
          <p:nvPr/>
        </p:nvSpPr>
        <p:spPr>
          <a:xfrm>
            <a:off x="5918199" y="5583380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Convolutional </a:t>
            </a:r>
          </a:p>
          <a:p>
            <a:pPr algn="ctr"/>
            <a:r>
              <a:rPr lang="en-US"/>
              <a:t>Filter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55D895-CD87-8E0B-17C4-F01C5B45B7C3}"/>
              </a:ext>
            </a:extLst>
          </p:cNvPr>
          <p:cNvSpPr txBox="1"/>
          <p:nvPr/>
        </p:nvSpPr>
        <p:spPr>
          <a:xfrm>
            <a:off x="9774380" y="5398653"/>
            <a:ext cx="1681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96CB4-0650-2605-5CFE-AA978B71E1DB}"/>
              </a:ext>
            </a:extLst>
          </p:cNvPr>
          <p:cNvSpPr/>
          <p:nvPr/>
        </p:nvSpPr>
        <p:spPr>
          <a:xfrm>
            <a:off x="9919853" y="3521362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7B9EFF-66E4-572D-0B7F-1C41FB714780}"/>
              </a:ext>
            </a:extLst>
          </p:cNvPr>
          <p:cNvSpPr txBox="1"/>
          <p:nvPr/>
        </p:nvSpPr>
        <p:spPr>
          <a:xfrm>
            <a:off x="9917545" y="3595252"/>
            <a:ext cx="704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E8EC49-BA10-E64B-D8E4-730BCF40E40F}"/>
              </a:ext>
            </a:extLst>
          </p:cNvPr>
          <p:cNvSpPr/>
          <p:nvPr/>
        </p:nvSpPr>
        <p:spPr>
          <a:xfrm>
            <a:off x="10612579" y="3521361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BE3012-0DDF-6D6A-D5A8-C3C112A73B1B}"/>
              </a:ext>
            </a:extLst>
          </p:cNvPr>
          <p:cNvSpPr txBox="1"/>
          <p:nvPr/>
        </p:nvSpPr>
        <p:spPr>
          <a:xfrm>
            <a:off x="10610271" y="3445350"/>
            <a:ext cx="7369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655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556BEF-B593-D38F-19D3-5F8E81BBADA7}"/>
              </a:ext>
            </a:extLst>
          </p:cNvPr>
          <p:cNvSpPr/>
          <p:nvPr/>
        </p:nvSpPr>
        <p:spPr>
          <a:xfrm>
            <a:off x="9919851" y="4237179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653FD4-0323-7B6B-56AF-FFEE10DDC126}"/>
              </a:ext>
            </a:extLst>
          </p:cNvPr>
          <p:cNvSpPr txBox="1"/>
          <p:nvPr/>
        </p:nvSpPr>
        <p:spPr>
          <a:xfrm>
            <a:off x="9917543" y="4348544"/>
            <a:ext cx="7119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510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650017-738A-CA30-876B-C307F14607F5}"/>
              </a:ext>
            </a:extLst>
          </p:cNvPr>
          <p:cNvSpPr/>
          <p:nvPr/>
        </p:nvSpPr>
        <p:spPr>
          <a:xfrm>
            <a:off x="10612578" y="4225633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D0B076-9BC3-89F4-8597-1323C12EA2FF}"/>
              </a:ext>
            </a:extLst>
          </p:cNvPr>
          <p:cNvSpPr txBox="1"/>
          <p:nvPr/>
        </p:nvSpPr>
        <p:spPr>
          <a:xfrm>
            <a:off x="10610270" y="4224573"/>
            <a:ext cx="774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355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49BDFF-16D1-7A1E-5F5D-59AB1E22102D}"/>
              </a:ext>
            </a:extLst>
          </p:cNvPr>
          <p:cNvCxnSpPr/>
          <p:nvPr/>
        </p:nvCxnSpPr>
        <p:spPr>
          <a:xfrm flipV="1">
            <a:off x="4114801" y="4301835"/>
            <a:ext cx="1791854" cy="438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7123990-0457-9C81-5261-4377F569ABB9}"/>
              </a:ext>
            </a:extLst>
          </p:cNvPr>
          <p:cNvCxnSpPr>
            <a:cxnSpLocks/>
          </p:cNvCxnSpPr>
          <p:nvPr/>
        </p:nvCxnSpPr>
        <p:spPr>
          <a:xfrm flipV="1">
            <a:off x="7913255" y="4094016"/>
            <a:ext cx="1791854" cy="438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1BAD823-CBBD-28F3-CDC7-886C9A3E5A11}"/>
              </a:ext>
            </a:extLst>
          </p:cNvPr>
          <p:cNvGrpSpPr/>
          <p:nvPr/>
        </p:nvGrpSpPr>
        <p:grpSpPr>
          <a:xfrm>
            <a:off x="1894115" y="3232727"/>
            <a:ext cx="2223982" cy="2195944"/>
            <a:chOff x="4157024" y="4006272"/>
            <a:chExt cx="2223982" cy="21959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1E7B1E-A141-2C58-37A3-5FC56876EFF4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C451F2-0479-CE03-C47C-EF467E84EA18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0D6B33E-993D-D27F-06AB-3672969987A3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7E3E31-B22B-8294-4A11-6D5294FC80A8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6CC904-0A5A-E222-0466-671CDDA4E193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3CCD03-0E4B-92A8-41C8-1620BE51AAB5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F6D34FC-EADA-AAA3-DACD-C0FD97B04B4E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F96370B-8880-04D8-4F4E-140C3A072906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13ED34-8899-3083-1675-46E23367C74B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6DB985-ADC8-FC9B-5C23-662621B6C3B5}"/>
                </a:ext>
              </a:extLst>
            </p:cNvPr>
            <p:cNvSpPr txBox="1"/>
            <p:nvPr/>
          </p:nvSpPr>
          <p:spPr>
            <a:xfrm>
              <a:off x="4906819" y="4192977"/>
              <a:ext cx="65841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A0AA8B-BBBB-C0BC-56F6-3969FF4CC3C0}"/>
                </a:ext>
              </a:extLst>
            </p:cNvPr>
            <p:cNvSpPr txBox="1"/>
            <p:nvPr/>
          </p:nvSpPr>
          <p:spPr>
            <a:xfrm>
              <a:off x="5657273" y="4192977"/>
              <a:ext cx="72373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6C7D38-9C5A-DC42-D558-78D9F941079B}"/>
                </a:ext>
              </a:extLst>
            </p:cNvPr>
            <p:cNvSpPr txBox="1"/>
            <p:nvPr/>
          </p:nvSpPr>
          <p:spPr>
            <a:xfrm>
              <a:off x="4157024" y="4922980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13B5799-22DF-82AF-1C56-28E9A49381DC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07BC93-E60F-FD36-9788-2B03E3A56904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EF2610-464F-C97B-F7AC-D7BB67BC136C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17B7205-707A-07A8-CF07-5F8C135E9D89}"/>
                </a:ext>
              </a:extLst>
            </p:cNvPr>
            <p:cNvSpPr txBox="1"/>
            <p:nvPr/>
          </p:nvSpPr>
          <p:spPr>
            <a:xfrm>
              <a:off x="4214089" y="4126340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291D2B-890A-A7C6-D9B5-8B979F8E1634}"/>
                </a:ext>
              </a:extLst>
            </p:cNvPr>
            <p:cNvSpPr txBox="1"/>
            <p:nvPr/>
          </p:nvSpPr>
          <p:spPr>
            <a:xfrm>
              <a:off x="4918362" y="4934521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2827035-6163-F5C7-0E4B-BCD9575ADBED}"/>
                </a:ext>
              </a:extLst>
            </p:cNvPr>
            <p:cNvSpPr txBox="1"/>
            <p:nvPr/>
          </p:nvSpPr>
          <p:spPr>
            <a:xfrm>
              <a:off x="4906816" y="5719612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576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6D961-C496-FB39-FE1F-059A9B8C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3A748-0ED3-2098-6B3D-4BFDE9542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Color images usually have three channel - RGB (Red, Green, Blue)</a:t>
            </a:r>
          </a:p>
          <a:p>
            <a:r>
              <a:rPr lang="en-US"/>
              <a:t>For color images you usually have one filter per channel</a:t>
            </a:r>
          </a:p>
        </p:txBody>
      </p:sp>
    </p:spTree>
    <p:extLst>
      <p:ext uri="{BB962C8B-B14F-4D97-AF65-F5344CB8AC3E}">
        <p14:creationId xmlns:p14="http://schemas.microsoft.com/office/powerpoint/2010/main" val="308059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6A35933-FA0D-4BC4-C195-EB99EDA1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4" y="-280"/>
            <a:ext cx="12180795" cy="6847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CA7E82-FD8C-56F0-36B1-1E0DB3994C27}"/>
              </a:ext>
            </a:extLst>
          </p:cNvPr>
          <p:cNvSpPr txBox="1"/>
          <p:nvPr/>
        </p:nvSpPr>
        <p:spPr>
          <a:xfrm>
            <a:off x="298077" y="6069106"/>
            <a:ext cx="69005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https://towardsdatascience.com/a-comprehensive-guide-to-convolutional-neural-networks-the-eli5-way-3bd2b1164a53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1009637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FCE7F9-8209-CE09-9B61-2F5D5A3D3C35}"/>
              </a:ext>
            </a:extLst>
          </p:cNvPr>
          <p:cNvSpPr txBox="1"/>
          <p:nvPr/>
        </p:nvSpPr>
        <p:spPr>
          <a:xfrm>
            <a:off x="354106" y="5710518"/>
            <a:ext cx="69005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https://towardsdatascience.com/a-comprehensive-guide-to-convolutional-neural-networks-the-eli5-way-3bd2b1164a53</a:t>
            </a:r>
          </a:p>
        </p:txBody>
      </p:sp>
      <p:pic>
        <p:nvPicPr>
          <p:cNvPr id="4" name="Picture 3" descr="A blue and green grid&#10;&#10;Description automatically generated">
            <a:extLst>
              <a:ext uri="{FF2B5EF4-FFF2-40B4-BE49-F238E27FC236}">
                <a16:creationId xmlns:a16="http://schemas.microsoft.com/office/drawing/2014/main" id="{2422BA3A-C7C0-9CA3-F6EE-2D2A9505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07" y="221380"/>
            <a:ext cx="4659568" cy="5296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B0D99F-0A8E-3F6F-8D51-67D8B18A53BE}"/>
              </a:ext>
            </a:extLst>
          </p:cNvPr>
          <p:cNvSpPr txBox="1"/>
          <p:nvPr/>
        </p:nvSpPr>
        <p:spPr>
          <a:xfrm>
            <a:off x="9054352" y="186764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1723199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37C2-0F4D-0C20-7EED-259629C2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D1D68-068C-02E9-A4B3-C0969CD33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18601" cy="118788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Also sliding window (kernel)</a:t>
            </a:r>
          </a:p>
          <a:p>
            <a:r>
              <a:rPr lang="en-US"/>
              <a:t>Max pooling </a:t>
            </a:r>
          </a:p>
          <a:p>
            <a:r>
              <a:rPr lang="en-US"/>
              <a:t>Average Pooling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F9B11F2-B945-BE5E-A039-8C782AA226C1}"/>
              </a:ext>
            </a:extLst>
          </p:cNvPr>
          <p:cNvGrpSpPr/>
          <p:nvPr/>
        </p:nvGrpSpPr>
        <p:grpSpPr>
          <a:xfrm>
            <a:off x="1443179" y="4029361"/>
            <a:ext cx="1249217" cy="1436039"/>
            <a:chOff x="1443179" y="4029361"/>
            <a:chExt cx="1249217" cy="14360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7B38A6-2005-8ADE-AC48-01C3F2CD8318}"/>
                </a:ext>
              </a:extLst>
            </p:cNvPr>
            <p:cNvSpPr/>
            <p:nvPr/>
          </p:nvSpPr>
          <p:spPr>
            <a:xfrm>
              <a:off x="1445489" y="4029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1C6690-CD45-A2D9-5D79-E1EAA1517047}"/>
                </a:ext>
              </a:extLst>
            </p:cNvPr>
            <p:cNvSpPr txBox="1"/>
            <p:nvPr/>
          </p:nvSpPr>
          <p:spPr>
            <a:xfrm>
              <a:off x="1443181" y="4103252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600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EA76F0-0709-A31A-91A9-D68E1F4571D2}"/>
                </a:ext>
              </a:extLst>
            </p:cNvPr>
            <p:cNvSpPr/>
            <p:nvPr/>
          </p:nvSpPr>
          <p:spPr>
            <a:xfrm>
              <a:off x="2138215" y="402936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68D98A-A43C-77E7-73BB-AC89159F7F10}"/>
                </a:ext>
              </a:extLst>
            </p:cNvPr>
            <p:cNvSpPr txBox="1"/>
            <p:nvPr/>
          </p:nvSpPr>
          <p:spPr>
            <a:xfrm>
              <a:off x="2135907" y="4103251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655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AADAD6-56E8-89BB-E159-0C9DB12B20A6}"/>
                </a:ext>
              </a:extLst>
            </p:cNvPr>
            <p:cNvSpPr/>
            <p:nvPr/>
          </p:nvSpPr>
          <p:spPr>
            <a:xfrm>
              <a:off x="1445487" y="4745179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A0048D-09C6-3183-FCF3-D8E7D13B79C1}"/>
                </a:ext>
              </a:extLst>
            </p:cNvPr>
            <p:cNvSpPr txBox="1"/>
            <p:nvPr/>
          </p:nvSpPr>
          <p:spPr>
            <a:xfrm>
              <a:off x="1443179" y="4819069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510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E0D525-FD01-B8AF-F66D-A157D4C66CF8}"/>
                </a:ext>
              </a:extLst>
            </p:cNvPr>
            <p:cNvSpPr/>
            <p:nvPr/>
          </p:nvSpPr>
          <p:spPr>
            <a:xfrm>
              <a:off x="2138214" y="4733633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756BCD-7853-7F3E-4E04-CACFC25EE3B4}"/>
                </a:ext>
              </a:extLst>
            </p:cNvPr>
            <p:cNvSpPr txBox="1"/>
            <p:nvPr/>
          </p:nvSpPr>
          <p:spPr>
            <a:xfrm>
              <a:off x="2135906" y="4807523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355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20F3F3C-751B-539D-2190-D71DC56C7E1B}"/>
              </a:ext>
            </a:extLst>
          </p:cNvPr>
          <p:cNvSpPr/>
          <p:nvPr/>
        </p:nvSpPr>
        <p:spPr>
          <a:xfrm>
            <a:off x="3743033" y="4375724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D7378-CDE0-62B1-46FE-43CAC9C9B594}"/>
              </a:ext>
            </a:extLst>
          </p:cNvPr>
          <p:cNvSpPr txBox="1"/>
          <p:nvPr/>
        </p:nvSpPr>
        <p:spPr>
          <a:xfrm>
            <a:off x="3740725" y="4449614"/>
            <a:ext cx="549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655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DFA508-3E93-DA8E-2FDB-A8AF342BBF41}"/>
              </a:ext>
            </a:extLst>
          </p:cNvPr>
          <p:cNvCxnSpPr/>
          <p:nvPr/>
        </p:nvCxnSpPr>
        <p:spPr>
          <a:xfrm>
            <a:off x="2844801" y="4680527"/>
            <a:ext cx="752764" cy="2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0768937-DD93-7ADA-5F47-77B581614577}"/>
              </a:ext>
            </a:extLst>
          </p:cNvPr>
          <p:cNvSpPr/>
          <p:nvPr/>
        </p:nvSpPr>
        <p:spPr>
          <a:xfrm>
            <a:off x="7726216" y="3833089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5B5047-CBFE-D6D4-A6D3-3BC477B00902}"/>
              </a:ext>
            </a:extLst>
          </p:cNvPr>
          <p:cNvSpPr txBox="1"/>
          <p:nvPr/>
        </p:nvSpPr>
        <p:spPr>
          <a:xfrm>
            <a:off x="7723908" y="3906979"/>
            <a:ext cx="549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600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8EA65-531B-BE1B-0CFF-83CFC8624F0A}"/>
              </a:ext>
            </a:extLst>
          </p:cNvPr>
          <p:cNvSpPr/>
          <p:nvPr/>
        </p:nvSpPr>
        <p:spPr>
          <a:xfrm>
            <a:off x="8418942" y="3833088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4B1D6-A283-9025-6263-B0FB739ED46E}"/>
              </a:ext>
            </a:extLst>
          </p:cNvPr>
          <p:cNvSpPr txBox="1"/>
          <p:nvPr/>
        </p:nvSpPr>
        <p:spPr>
          <a:xfrm>
            <a:off x="8416634" y="3906978"/>
            <a:ext cx="549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655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8080C7-F354-AD8C-C8DF-76592B9B2A0A}"/>
              </a:ext>
            </a:extLst>
          </p:cNvPr>
          <p:cNvSpPr/>
          <p:nvPr/>
        </p:nvSpPr>
        <p:spPr>
          <a:xfrm>
            <a:off x="7726214" y="4548906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34A2D7-A5AD-C41A-0F64-63F925114BEC}"/>
              </a:ext>
            </a:extLst>
          </p:cNvPr>
          <p:cNvSpPr txBox="1"/>
          <p:nvPr/>
        </p:nvSpPr>
        <p:spPr>
          <a:xfrm>
            <a:off x="7723906" y="4622796"/>
            <a:ext cx="549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BFE2F4-17AA-7B2E-D055-AE4D3468EB09}"/>
              </a:ext>
            </a:extLst>
          </p:cNvPr>
          <p:cNvSpPr/>
          <p:nvPr/>
        </p:nvSpPr>
        <p:spPr>
          <a:xfrm>
            <a:off x="8418941" y="4537360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AB89C0-E1BE-B30B-A406-5E397D3681C6}"/>
              </a:ext>
            </a:extLst>
          </p:cNvPr>
          <p:cNvSpPr txBox="1"/>
          <p:nvPr/>
        </p:nvSpPr>
        <p:spPr>
          <a:xfrm>
            <a:off x="8416633" y="4611250"/>
            <a:ext cx="549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355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DAF376-E976-5907-ECB3-290000B1DEEA}"/>
              </a:ext>
            </a:extLst>
          </p:cNvPr>
          <p:cNvSpPr/>
          <p:nvPr/>
        </p:nvSpPr>
        <p:spPr>
          <a:xfrm>
            <a:off x="10023760" y="4179451"/>
            <a:ext cx="554181" cy="5680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C2B41F-951F-2851-1BD5-4BB3033E7119}"/>
              </a:ext>
            </a:extLst>
          </p:cNvPr>
          <p:cNvSpPr txBox="1"/>
          <p:nvPr/>
        </p:nvSpPr>
        <p:spPr>
          <a:xfrm>
            <a:off x="10021453" y="4253343"/>
            <a:ext cx="5611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530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FF3D5A-2726-965E-F04D-B2D8B60102B8}"/>
              </a:ext>
            </a:extLst>
          </p:cNvPr>
          <p:cNvCxnSpPr>
            <a:cxnSpLocks/>
          </p:cNvCxnSpPr>
          <p:nvPr/>
        </p:nvCxnSpPr>
        <p:spPr>
          <a:xfrm>
            <a:off x="9125528" y="4484254"/>
            <a:ext cx="752764" cy="2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919A8DB-BFD8-0488-6802-6E8DB247983D}"/>
              </a:ext>
            </a:extLst>
          </p:cNvPr>
          <p:cNvSpPr txBox="1"/>
          <p:nvPr/>
        </p:nvSpPr>
        <p:spPr>
          <a:xfrm>
            <a:off x="1967345" y="6049817"/>
            <a:ext cx="1450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Max Pooling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24DEA-889F-221C-1C70-8B7C80D7D81A}"/>
              </a:ext>
            </a:extLst>
          </p:cNvPr>
          <p:cNvSpPr txBox="1"/>
          <p:nvPr/>
        </p:nvSpPr>
        <p:spPr>
          <a:xfrm>
            <a:off x="8282708" y="5865089"/>
            <a:ext cx="1842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Average Pooling</a:t>
            </a:r>
          </a:p>
        </p:txBody>
      </p:sp>
    </p:spTree>
    <p:extLst>
      <p:ext uri="{BB962C8B-B14F-4D97-AF65-F5344CB8AC3E}">
        <p14:creationId xmlns:p14="http://schemas.microsoft.com/office/powerpoint/2010/main" val="1461026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8465-78FC-36CC-0F09-4C07E5E1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6CF0-3C16-1F9D-DBB3-8719E57BF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Normal neural networks – have weights and biases</a:t>
            </a:r>
          </a:p>
          <a:p>
            <a:r>
              <a:rPr lang="en-US"/>
              <a:t>Attached to neurons</a:t>
            </a:r>
          </a:p>
          <a:p>
            <a:r>
              <a:rPr lang="en-US"/>
              <a:t>In convolutional neural networks, have sets of filters rather than nodes</a:t>
            </a:r>
          </a:p>
          <a:p>
            <a:r>
              <a:rPr lang="en-US"/>
              <a:t>Filters grid values are the trainable weights </a:t>
            </a:r>
          </a:p>
          <a:p>
            <a:r>
              <a:rPr lang="en-US"/>
              <a:t>Convolution operation performs the weighted sum</a:t>
            </a:r>
          </a:p>
          <a:p>
            <a:r>
              <a:rPr lang="en-US"/>
              <a:t>Output put through activation afterward</a:t>
            </a:r>
          </a:p>
          <a:p>
            <a:r>
              <a:rPr lang="en-US"/>
              <a:t>Often pooling in between layers </a:t>
            </a:r>
          </a:p>
        </p:txBody>
      </p:sp>
    </p:spTree>
    <p:extLst>
      <p:ext uri="{BB962C8B-B14F-4D97-AF65-F5344CB8AC3E}">
        <p14:creationId xmlns:p14="http://schemas.microsoft.com/office/powerpoint/2010/main" val="139836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640B-413B-ECCF-EC75-CC1AA6E1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AFB87-2765-21C5-D87E-19854848C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Basic Neural Network </a:t>
            </a:r>
          </a:p>
          <a:p>
            <a:r>
              <a:rPr lang="en-US" dirty="0"/>
              <a:t>Is a family of techniques</a:t>
            </a:r>
          </a:p>
          <a:p>
            <a:r>
              <a:rPr lang="en-US" dirty="0"/>
              <a:t>Neural networks/multi-layer perceptron networks are good for data that can be represented well in a vector format </a:t>
            </a:r>
          </a:p>
          <a:p>
            <a:r>
              <a:rPr lang="en-US" dirty="0"/>
              <a:t>But not the best for all types of data </a:t>
            </a:r>
          </a:p>
        </p:txBody>
      </p:sp>
    </p:spTree>
    <p:extLst>
      <p:ext uri="{BB962C8B-B14F-4D97-AF65-F5344CB8AC3E}">
        <p14:creationId xmlns:p14="http://schemas.microsoft.com/office/powerpoint/2010/main" val="3308341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98DC-A44C-57F1-7084-A52EEF99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91510" cy="1348653"/>
          </a:xfrm>
        </p:spPr>
        <p:txBody>
          <a:bodyPr/>
          <a:lstStyle/>
          <a:p>
            <a:r>
              <a:rPr lang="en-US"/>
              <a:t>Visually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A23B5A-FE6D-5C59-F700-1ECB2A3A2344}"/>
              </a:ext>
            </a:extLst>
          </p:cNvPr>
          <p:cNvGrpSpPr/>
          <p:nvPr/>
        </p:nvGrpSpPr>
        <p:grpSpPr>
          <a:xfrm>
            <a:off x="994294" y="2897909"/>
            <a:ext cx="2181166" cy="2195944"/>
            <a:chOff x="4157749" y="4006272"/>
            <a:chExt cx="2181166" cy="2195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9209DE5-1957-EB6B-8EE2-B39B777B89E2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45DDB1-8ECC-E578-FCB1-397FE3F7E427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52DE51-CB73-B356-E86C-46238DC4CD3F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527256-9C2E-44E3-3549-39A2F8E792D3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3D5897-DA36-A532-BC04-8427D381B37D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C81283-8B17-55A8-069A-425E59FBD92C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9078F3-AD9E-2D60-26BA-F23B274288C0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AF0280-95A2-E47B-01AE-7AE0855AFA41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D16BB7-9271-71C3-BB99-865290FD0E81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76CF90-1248-3CBB-B299-514A6DCBC6CE}"/>
                </a:ext>
              </a:extLst>
            </p:cNvPr>
            <p:cNvSpPr txBox="1"/>
            <p:nvPr/>
          </p:nvSpPr>
          <p:spPr>
            <a:xfrm>
              <a:off x="4906819" y="4088475"/>
              <a:ext cx="7222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3F5DA4-3F08-F807-F742-9A559EB0EA20}"/>
                </a:ext>
              </a:extLst>
            </p:cNvPr>
            <p:cNvSpPr txBox="1"/>
            <p:nvPr/>
          </p:nvSpPr>
          <p:spPr>
            <a:xfrm>
              <a:off x="5657273" y="4169755"/>
              <a:ext cx="68164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6C7014-8ECB-14E1-E4FB-E53B7D11C949}"/>
                </a:ext>
              </a:extLst>
            </p:cNvPr>
            <p:cNvSpPr txBox="1"/>
            <p:nvPr/>
          </p:nvSpPr>
          <p:spPr>
            <a:xfrm>
              <a:off x="4157749" y="4933140"/>
              <a:ext cx="66132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95E396-2E9A-2D57-68A9-69BDAA19EBFB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328CBD-33E4-F20A-8C5E-D4F7F2838A86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6C5F8C-8F39-8B4E-ABF6-171896A38E16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266E67-11EA-B966-9EE2-5F9AD2FABCF6}"/>
                </a:ext>
              </a:extLst>
            </p:cNvPr>
            <p:cNvSpPr txBox="1"/>
            <p:nvPr/>
          </p:nvSpPr>
          <p:spPr>
            <a:xfrm>
              <a:off x="4173449" y="4085700"/>
              <a:ext cx="50522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18264F-2A9D-C255-009F-8B3BD72095CB}"/>
                </a:ext>
              </a:extLst>
            </p:cNvPr>
            <p:cNvSpPr txBox="1"/>
            <p:nvPr/>
          </p:nvSpPr>
          <p:spPr>
            <a:xfrm>
              <a:off x="4918362" y="4934521"/>
              <a:ext cx="64100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B529F2-7DA1-0178-C15F-67251D8FED0F}"/>
                </a:ext>
              </a:extLst>
            </p:cNvPr>
            <p:cNvSpPr txBox="1"/>
            <p:nvPr/>
          </p:nvSpPr>
          <p:spPr>
            <a:xfrm>
              <a:off x="4906816" y="5719612"/>
              <a:ext cx="65116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BDFF7F-DC47-1CC8-7FA6-8F2009D309ED}"/>
              </a:ext>
            </a:extLst>
          </p:cNvPr>
          <p:cNvGrpSpPr/>
          <p:nvPr/>
        </p:nvGrpSpPr>
        <p:grpSpPr>
          <a:xfrm>
            <a:off x="4112489" y="842817"/>
            <a:ext cx="1304636" cy="1376217"/>
            <a:chOff x="8996216" y="3729181"/>
            <a:chExt cx="1304636" cy="137621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289505-2016-CD32-E467-C6F53AF0BABA}"/>
                </a:ext>
              </a:extLst>
            </p:cNvPr>
            <p:cNvSpPr/>
            <p:nvPr/>
          </p:nvSpPr>
          <p:spPr>
            <a:xfrm>
              <a:off x="9007762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9ECB20-7E1D-E1E8-7862-1D41F7A7289D}"/>
                </a:ext>
              </a:extLst>
            </p:cNvPr>
            <p:cNvSpPr/>
            <p:nvPr/>
          </p:nvSpPr>
          <p:spPr>
            <a:xfrm>
              <a:off x="9746671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0F6E9B-E721-00C4-1E62-5489CB493778}"/>
                </a:ext>
              </a:extLst>
            </p:cNvPr>
            <p:cNvSpPr/>
            <p:nvPr/>
          </p:nvSpPr>
          <p:spPr>
            <a:xfrm>
              <a:off x="8996216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02BA58A-7DC1-0D31-C110-8DFFD55DB5AA}"/>
                </a:ext>
              </a:extLst>
            </p:cNvPr>
            <p:cNvSpPr/>
            <p:nvPr/>
          </p:nvSpPr>
          <p:spPr>
            <a:xfrm>
              <a:off x="9735125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D43D71-47E1-6E95-144C-B17D3FC74614}"/>
                </a:ext>
              </a:extLst>
            </p:cNvPr>
            <p:cNvSpPr txBox="1"/>
            <p:nvPr/>
          </p:nvSpPr>
          <p:spPr>
            <a:xfrm>
              <a:off x="9120909" y="3860798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D8B96D-2F9E-04B9-77E6-C1E941A634FF}"/>
                </a:ext>
              </a:extLst>
            </p:cNvPr>
            <p:cNvSpPr txBox="1"/>
            <p:nvPr/>
          </p:nvSpPr>
          <p:spPr>
            <a:xfrm>
              <a:off x="9871363" y="3826163"/>
              <a:ext cx="2840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802500-6573-0DAA-DA63-57565164ADB6}"/>
                </a:ext>
              </a:extLst>
            </p:cNvPr>
            <p:cNvSpPr txBox="1"/>
            <p:nvPr/>
          </p:nvSpPr>
          <p:spPr>
            <a:xfrm>
              <a:off x="9825181" y="4634341"/>
              <a:ext cx="3994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D95377-5CA8-1CED-7CE5-7A0655872D0E}"/>
                </a:ext>
              </a:extLst>
            </p:cNvPr>
            <p:cNvSpPr txBox="1"/>
            <p:nvPr/>
          </p:nvSpPr>
          <p:spPr>
            <a:xfrm>
              <a:off x="9109362" y="4634340"/>
              <a:ext cx="2840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A7C38FC-BDED-1A47-DEBC-061C40C9BA29}"/>
              </a:ext>
            </a:extLst>
          </p:cNvPr>
          <p:cNvSpPr txBox="1"/>
          <p:nvPr/>
        </p:nvSpPr>
        <p:spPr>
          <a:xfrm>
            <a:off x="1512454" y="5777346"/>
            <a:ext cx="711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Input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9A3D91-AEE1-A900-9259-C5E0E14B48B1}"/>
              </a:ext>
            </a:extLst>
          </p:cNvPr>
          <p:cNvGrpSpPr/>
          <p:nvPr/>
        </p:nvGrpSpPr>
        <p:grpSpPr>
          <a:xfrm>
            <a:off x="4112489" y="2897907"/>
            <a:ext cx="1304636" cy="1376217"/>
            <a:chOff x="8996216" y="3729181"/>
            <a:chExt cx="1304636" cy="13762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8F61BD-7919-30DC-374C-A87C543DF7B3}"/>
                </a:ext>
              </a:extLst>
            </p:cNvPr>
            <p:cNvSpPr/>
            <p:nvPr/>
          </p:nvSpPr>
          <p:spPr>
            <a:xfrm>
              <a:off x="9007762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9BC366-4AD8-CE10-8218-2A88C05CF215}"/>
                </a:ext>
              </a:extLst>
            </p:cNvPr>
            <p:cNvSpPr/>
            <p:nvPr/>
          </p:nvSpPr>
          <p:spPr>
            <a:xfrm>
              <a:off x="9746671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509412-0659-51E7-4468-BF8E57357B73}"/>
                </a:ext>
              </a:extLst>
            </p:cNvPr>
            <p:cNvSpPr/>
            <p:nvPr/>
          </p:nvSpPr>
          <p:spPr>
            <a:xfrm>
              <a:off x="8996216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269B480-D7D6-6979-7A29-12F6BB134C10}"/>
                </a:ext>
              </a:extLst>
            </p:cNvPr>
            <p:cNvSpPr/>
            <p:nvPr/>
          </p:nvSpPr>
          <p:spPr>
            <a:xfrm>
              <a:off x="9735125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08CFB2-E3EF-83DD-73C5-085F4E33973B}"/>
                </a:ext>
              </a:extLst>
            </p:cNvPr>
            <p:cNvSpPr txBox="1"/>
            <p:nvPr/>
          </p:nvSpPr>
          <p:spPr>
            <a:xfrm>
              <a:off x="9120909" y="3860798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84D7BB-9027-7B10-F57B-C69991EFEEA4}"/>
                </a:ext>
              </a:extLst>
            </p:cNvPr>
            <p:cNvSpPr txBox="1"/>
            <p:nvPr/>
          </p:nvSpPr>
          <p:spPr>
            <a:xfrm>
              <a:off x="9871363" y="3826163"/>
              <a:ext cx="2840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75CA46B-CEF8-08E1-19F7-D25B33FAEB9B}"/>
                </a:ext>
              </a:extLst>
            </p:cNvPr>
            <p:cNvSpPr txBox="1"/>
            <p:nvPr/>
          </p:nvSpPr>
          <p:spPr>
            <a:xfrm>
              <a:off x="9825181" y="4634341"/>
              <a:ext cx="3994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832FC5-981E-4560-AF5A-DC65044CEEA2}"/>
                </a:ext>
              </a:extLst>
            </p:cNvPr>
            <p:cNvSpPr txBox="1"/>
            <p:nvPr/>
          </p:nvSpPr>
          <p:spPr>
            <a:xfrm>
              <a:off x="9109362" y="4634340"/>
              <a:ext cx="2840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B17361-7050-A69C-1846-1CB82470322B}"/>
              </a:ext>
            </a:extLst>
          </p:cNvPr>
          <p:cNvGrpSpPr/>
          <p:nvPr/>
        </p:nvGrpSpPr>
        <p:grpSpPr>
          <a:xfrm>
            <a:off x="4112489" y="5091543"/>
            <a:ext cx="1304636" cy="1376217"/>
            <a:chOff x="8996216" y="3729181"/>
            <a:chExt cx="1304636" cy="137621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1394E61-7B52-EA1A-6428-F863738314B6}"/>
                </a:ext>
              </a:extLst>
            </p:cNvPr>
            <p:cNvSpPr/>
            <p:nvPr/>
          </p:nvSpPr>
          <p:spPr>
            <a:xfrm>
              <a:off x="9007762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D488494-A92E-6067-C30A-89DDF4D765A6}"/>
                </a:ext>
              </a:extLst>
            </p:cNvPr>
            <p:cNvSpPr/>
            <p:nvPr/>
          </p:nvSpPr>
          <p:spPr>
            <a:xfrm>
              <a:off x="9746671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5FDAE7A-DB7F-F8D5-4C17-40D29AE1CBFB}"/>
                </a:ext>
              </a:extLst>
            </p:cNvPr>
            <p:cNvSpPr/>
            <p:nvPr/>
          </p:nvSpPr>
          <p:spPr>
            <a:xfrm>
              <a:off x="8996216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76977A-FD3E-2647-79FB-BFC858E1C169}"/>
                </a:ext>
              </a:extLst>
            </p:cNvPr>
            <p:cNvSpPr/>
            <p:nvPr/>
          </p:nvSpPr>
          <p:spPr>
            <a:xfrm>
              <a:off x="9735125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BEF72F-36D1-B0F0-9DF1-AD3400775333}"/>
                </a:ext>
              </a:extLst>
            </p:cNvPr>
            <p:cNvSpPr txBox="1"/>
            <p:nvPr/>
          </p:nvSpPr>
          <p:spPr>
            <a:xfrm>
              <a:off x="9120909" y="3860798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69A250-55B9-DCCE-51DA-59C80C077EFD}"/>
                </a:ext>
              </a:extLst>
            </p:cNvPr>
            <p:cNvSpPr txBox="1"/>
            <p:nvPr/>
          </p:nvSpPr>
          <p:spPr>
            <a:xfrm>
              <a:off x="9871363" y="3826163"/>
              <a:ext cx="2840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852567-81A4-F4A6-C972-91F6FCA5509D}"/>
                </a:ext>
              </a:extLst>
            </p:cNvPr>
            <p:cNvSpPr txBox="1"/>
            <p:nvPr/>
          </p:nvSpPr>
          <p:spPr>
            <a:xfrm>
              <a:off x="9825181" y="4634341"/>
              <a:ext cx="3994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6ADBA90-B9CD-3362-E543-32B6B9CDC5B6}"/>
                </a:ext>
              </a:extLst>
            </p:cNvPr>
            <p:cNvSpPr txBox="1"/>
            <p:nvPr/>
          </p:nvSpPr>
          <p:spPr>
            <a:xfrm>
              <a:off x="9109362" y="4634340"/>
              <a:ext cx="2840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B830B90-9871-DA5A-902E-861D23C7FA23}"/>
              </a:ext>
            </a:extLst>
          </p:cNvPr>
          <p:cNvSpPr txBox="1"/>
          <p:nvPr/>
        </p:nvSpPr>
        <p:spPr>
          <a:xfrm>
            <a:off x="4225635" y="362528"/>
            <a:ext cx="1080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Filter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752020-6F7D-FFA6-4FB2-1F6CE71775D1}"/>
              </a:ext>
            </a:extLst>
          </p:cNvPr>
          <p:cNvSpPr txBox="1"/>
          <p:nvPr/>
        </p:nvSpPr>
        <p:spPr>
          <a:xfrm>
            <a:off x="4225635" y="2533073"/>
            <a:ext cx="1080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Filter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5DCCB2-14EE-E827-9BF0-9D38C4A69268}"/>
              </a:ext>
            </a:extLst>
          </p:cNvPr>
          <p:cNvSpPr txBox="1"/>
          <p:nvPr/>
        </p:nvSpPr>
        <p:spPr>
          <a:xfrm>
            <a:off x="4225634" y="4611254"/>
            <a:ext cx="1080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Filter 3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4E09E4-3FD4-12E7-4827-8F6B63E7E1C3}"/>
              </a:ext>
            </a:extLst>
          </p:cNvPr>
          <p:cNvCxnSpPr/>
          <p:nvPr/>
        </p:nvCxnSpPr>
        <p:spPr>
          <a:xfrm>
            <a:off x="3191165" y="3779982"/>
            <a:ext cx="752764" cy="2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947949-BF08-D428-8F85-B35BA6A39D9D}"/>
              </a:ext>
            </a:extLst>
          </p:cNvPr>
          <p:cNvSpPr txBox="1"/>
          <p:nvPr/>
        </p:nvSpPr>
        <p:spPr>
          <a:xfrm>
            <a:off x="6788725" y="2036618"/>
            <a:ext cx="1080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"Net"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AB4AD7D-867D-9F55-D14C-0884A16D421C}"/>
              </a:ext>
            </a:extLst>
          </p:cNvPr>
          <p:cNvGrpSpPr/>
          <p:nvPr/>
        </p:nvGrpSpPr>
        <p:grpSpPr>
          <a:xfrm>
            <a:off x="6869542" y="2713179"/>
            <a:ext cx="1249217" cy="1436039"/>
            <a:chOff x="6373088" y="1997361"/>
            <a:chExt cx="1249217" cy="14360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6CA4DC1-3880-F138-923F-F4C39E8269FF}"/>
                </a:ext>
              </a:extLst>
            </p:cNvPr>
            <p:cNvSpPr/>
            <p:nvPr/>
          </p:nvSpPr>
          <p:spPr>
            <a:xfrm>
              <a:off x="6375398" y="199736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F927073-4053-5A62-8481-8B0191981155}"/>
                </a:ext>
              </a:extLst>
            </p:cNvPr>
            <p:cNvSpPr txBox="1"/>
            <p:nvPr/>
          </p:nvSpPr>
          <p:spPr>
            <a:xfrm>
              <a:off x="6373090" y="2071253"/>
              <a:ext cx="676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600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F014961-A9AD-2DF9-5CE7-AFA5C03A0C14}"/>
                </a:ext>
              </a:extLst>
            </p:cNvPr>
            <p:cNvSpPr/>
            <p:nvPr/>
          </p:nvSpPr>
          <p:spPr>
            <a:xfrm>
              <a:off x="7068124" y="1997361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9C47B83-CD93-7E70-EDE1-D9A754493058}"/>
                </a:ext>
              </a:extLst>
            </p:cNvPr>
            <p:cNvSpPr txBox="1"/>
            <p:nvPr/>
          </p:nvSpPr>
          <p:spPr>
            <a:xfrm>
              <a:off x="7065816" y="2071251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655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9AD75E4-8687-A9C0-C159-AD63CD1BBAF8}"/>
                </a:ext>
              </a:extLst>
            </p:cNvPr>
            <p:cNvSpPr/>
            <p:nvPr/>
          </p:nvSpPr>
          <p:spPr>
            <a:xfrm>
              <a:off x="6375396" y="2713179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F9FFEB-74BA-64DC-D78B-3C2DF0331C69}"/>
                </a:ext>
              </a:extLst>
            </p:cNvPr>
            <p:cNvSpPr txBox="1"/>
            <p:nvPr/>
          </p:nvSpPr>
          <p:spPr>
            <a:xfrm>
              <a:off x="6373088" y="2787069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510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6DB85D-9E7C-CDDF-0B6E-E4557D3100D7}"/>
                </a:ext>
              </a:extLst>
            </p:cNvPr>
            <p:cNvSpPr/>
            <p:nvPr/>
          </p:nvSpPr>
          <p:spPr>
            <a:xfrm>
              <a:off x="7068123" y="270163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35E18CB-BECF-C6A4-FFD8-0574B69F0EE6}"/>
                </a:ext>
              </a:extLst>
            </p:cNvPr>
            <p:cNvSpPr txBox="1"/>
            <p:nvPr/>
          </p:nvSpPr>
          <p:spPr>
            <a:xfrm>
              <a:off x="7065815" y="2775523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355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2263993-2AE0-3124-1DF2-03DE7AD97141}"/>
              </a:ext>
            </a:extLst>
          </p:cNvPr>
          <p:cNvGrpSpPr/>
          <p:nvPr/>
        </p:nvGrpSpPr>
        <p:grpSpPr>
          <a:xfrm>
            <a:off x="6707905" y="2874815"/>
            <a:ext cx="1249217" cy="1436039"/>
            <a:chOff x="6373088" y="1997361"/>
            <a:chExt cx="1249217" cy="143603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F5F33B6-2B9E-698C-C30C-2977CDB083B6}"/>
                </a:ext>
              </a:extLst>
            </p:cNvPr>
            <p:cNvSpPr/>
            <p:nvPr/>
          </p:nvSpPr>
          <p:spPr>
            <a:xfrm>
              <a:off x="6375398" y="199736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79DA861-4EC7-80D0-4E08-CBC11A61F99A}"/>
                </a:ext>
              </a:extLst>
            </p:cNvPr>
            <p:cNvSpPr txBox="1"/>
            <p:nvPr/>
          </p:nvSpPr>
          <p:spPr>
            <a:xfrm>
              <a:off x="6373090" y="2071253"/>
              <a:ext cx="676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600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CE0C3EB-9C18-E703-D66B-EED9A87B460D}"/>
                </a:ext>
              </a:extLst>
            </p:cNvPr>
            <p:cNvSpPr/>
            <p:nvPr/>
          </p:nvSpPr>
          <p:spPr>
            <a:xfrm>
              <a:off x="7068124" y="1997361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B006772-14A1-3409-7D08-433A54701848}"/>
                </a:ext>
              </a:extLst>
            </p:cNvPr>
            <p:cNvSpPr txBox="1"/>
            <p:nvPr/>
          </p:nvSpPr>
          <p:spPr>
            <a:xfrm>
              <a:off x="7065816" y="2071251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655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7BAC8F2-7EDF-694F-935E-47BA4776AF7C}"/>
                </a:ext>
              </a:extLst>
            </p:cNvPr>
            <p:cNvSpPr/>
            <p:nvPr/>
          </p:nvSpPr>
          <p:spPr>
            <a:xfrm>
              <a:off x="6375396" y="2713179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7F2C49-6470-EBB8-E887-3AC790F819AC}"/>
                </a:ext>
              </a:extLst>
            </p:cNvPr>
            <p:cNvSpPr txBox="1"/>
            <p:nvPr/>
          </p:nvSpPr>
          <p:spPr>
            <a:xfrm>
              <a:off x="6373088" y="2787069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510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EAC3469-9CE2-3015-9EE2-E9DA5C2A089E}"/>
                </a:ext>
              </a:extLst>
            </p:cNvPr>
            <p:cNvSpPr/>
            <p:nvPr/>
          </p:nvSpPr>
          <p:spPr>
            <a:xfrm>
              <a:off x="7068123" y="270163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FCB1D3D-2852-7A0C-3993-F373403590E7}"/>
                </a:ext>
              </a:extLst>
            </p:cNvPr>
            <p:cNvSpPr txBox="1"/>
            <p:nvPr/>
          </p:nvSpPr>
          <p:spPr>
            <a:xfrm>
              <a:off x="7065815" y="2775523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355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0C7F848-A08B-F97D-1DF3-A16C72D170F6}"/>
              </a:ext>
            </a:extLst>
          </p:cNvPr>
          <p:cNvGrpSpPr/>
          <p:nvPr/>
        </p:nvGrpSpPr>
        <p:grpSpPr>
          <a:xfrm>
            <a:off x="6592450" y="3071087"/>
            <a:ext cx="1374370" cy="1283854"/>
            <a:chOff x="6373088" y="1997361"/>
            <a:chExt cx="1374370" cy="128385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B3EBA7-4477-18C9-9761-4AD7A0A6E0E6}"/>
                </a:ext>
              </a:extLst>
            </p:cNvPr>
            <p:cNvSpPr/>
            <p:nvPr/>
          </p:nvSpPr>
          <p:spPr>
            <a:xfrm>
              <a:off x="6375398" y="199736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5944760-CCB6-08C2-EFEF-088B5BF0ECFF}"/>
                </a:ext>
              </a:extLst>
            </p:cNvPr>
            <p:cNvSpPr txBox="1"/>
            <p:nvPr/>
          </p:nvSpPr>
          <p:spPr>
            <a:xfrm>
              <a:off x="6373090" y="2071253"/>
              <a:ext cx="676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600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C6808CC-E58D-9040-DA8B-0F0BEFEE850A}"/>
                </a:ext>
              </a:extLst>
            </p:cNvPr>
            <p:cNvSpPr/>
            <p:nvPr/>
          </p:nvSpPr>
          <p:spPr>
            <a:xfrm>
              <a:off x="7068124" y="1997361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8927C53-5007-0269-3271-2CE88AE6DDE4}"/>
                </a:ext>
              </a:extLst>
            </p:cNvPr>
            <p:cNvSpPr txBox="1"/>
            <p:nvPr/>
          </p:nvSpPr>
          <p:spPr>
            <a:xfrm>
              <a:off x="7106456" y="2010291"/>
              <a:ext cx="64100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655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DD8C031-2D37-67F3-DCFA-772834CB16B1}"/>
                </a:ext>
              </a:extLst>
            </p:cNvPr>
            <p:cNvSpPr/>
            <p:nvPr/>
          </p:nvSpPr>
          <p:spPr>
            <a:xfrm>
              <a:off x="6375396" y="2713179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D90F753-A808-8E9E-89A4-12737F4E706A}"/>
                </a:ext>
              </a:extLst>
            </p:cNvPr>
            <p:cNvSpPr txBox="1"/>
            <p:nvPr/>
          </p:nvSpPr>
          <p:spPr>
            <a:xfrm>
              <a:off x="6373088" y="2766749"/>
              <a:ext cx="68164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510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E887009-7BFA-43ED-0284-26209C4DBBA0}"/>
                </a:ext>
              </a:extLst>
            </p:cNvPr>
            <p:cNvSpPr/>
            <p:nvPr/>
          </p:nvSpPr>
          <p:spPr>
            <a:xfrm>
              <a:off x="7068123" y="270163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A301C73-85A5-AECA-D210-4D4F21D4DFE7}"/>
                </a:ext>
              </a:extLst>
            </p:cNvPr>
            <p:cNvSpPr txBox="1"/>
            <p:nvPr/>
          </p:nvSpPr>
          <p:spPr>
            <a:xfrm>
              <a:off x="7055655" y="2765363"/>
              <a:ext cx="61052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355</a:t>
              </a:r>
            </a:p>
          </p:txBody>
        </p: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178D5A3-1050-AB9D-989D-A23BEA7754FA}"/>
              </a:ext>
            </a:extLst>
          </p:cNvPr>
          <p:cNvCxnSpPr>
            <a:cxnSpLocks/>
          </p:cNvCxnSpPr>
          <p:nvPr/>
        </p:nvCxnSpPr>
        <p:spPr>
          <a:xfrm>
            <a:off x="5615710" y="3722254"/>
            <a:ext cx="752764" cy="23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C0DCAE9-92A7-7C27-4205-A7FFB684074D}"/>
              </a:ext>
            </a:extLst>
          </p:cNvPr>
          <p:cNvSpPr txBox="1"/>
          <p:nvPr/>
        </p:nvSpPr>
        <p:spPr>
          <a:xfrm>
            <a:off x="9184175" y="2036617"/>
            <a:ext cx="1300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2CC21DB-A981-D724-D6DF-F0011F9F3B26}"/>
              </a:ext>
            </a:extLst>
          </p:cNvPr>
          <p:cNvGrpSpPr/>
          <p:nvPr/>
        </p:nvGrpSpPr>
        <p:grpSpPr>
          <a:xfrm>
            <a:off x="9334265" y="2609269"/>
            <a:ext cx="1249217" cy="1436039"/>
            <a:chOff x="6373088" y="1997361"/>
            <a:chExt cx="1249217" cy="1436039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42BAB6E-AF46-FA3C-5496-C62AEEE7B6B0}"/>
                </a:ext>
              </a:extLst>
            </p:cNvPr>
            <p:cNvSpPr/>
            <p:nvPr/>
          </p:nvSpPr>
          <p:spPr>
            <a:xfrm>
              <a:off x="6375398" y="199736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718D4F6-F6C4-DB55-CDF5-57227DA52718}"/>
                </a:ext>
              </a:extLst>
            </p:cNvPr>
            <p:cNvSpPr txBox="1"/>
            <p:nvPr/>
          </p:nvSpPr>
          <p:spPr>
            <a:xfrm>
              <a:off x="6373090" y="2071253"/>
              <a:ext cx="676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600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1628CE8-6DFC-A801-9664-8F2027C3802C}"/>
                </a:ext>
              </a:extLst>
            </p:cNvPr>
            <p:cNvSpPr/>
            <p:nvPr/>
          </p:nvSpPr>
          <p:spPr>
            <a:xfrm>
              <a:off x="7068124" y="1997361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7CE78D-560A-6FBE-EBF1-6546E9154B9A}"/>
                </a:ext>
              </a:extLst>
            </p:cNvPr>
            <p:cNvSpPr txBox="1"/>
            <p:nvPr/>
          </p:nvSpPr>
          <p:spPr>
            <a:xfrm>
              <a:off x="7065816" y="2071251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655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AD6E67-C5FC-2997-A61F-B91B1797881F}"/>
                </a:ext>
              </a:extLst>
            </p:cNvPr>
            <p:cNvSpPr/>
            <p:nvPr/>
          </p:nvSpPr>
          <p:spPr>
            <a:xfrm>
              <a:off x="6375396" y="2713179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14AE32E-35DA-0FA7-1191-D6DF72D65580}"/>
                </a:ext>
              </a:extLst>
            </p:cNvPr>
            <p:cNvSpPr txBox="1"/>
            <p:nvPr/>
          </p:nvSpPr>
          <p:spPr>
            <a:xfrm>
              <a:off x="6373088" y="2787069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510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287CCCB-C14C-285C-960C-36487CF871FD}"/>
                </a:ext>
              </a:extLst>
            </p:cNvPr>
            <p:cNvSpPr/>
            <p:nvPr/>
          </p:nvSpPr>
          <p:spPr>
            <a:xfrm>
              <a:off x="7068123" y="270163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2F6C23A-9CA4-9B53-FC13-9C6FFBFF9903}"/>
                </a:ext>
              </a:extLst>
            </p:cNvPr>
            <p:cNvSpPr txBox="1"/>
            <p:nvPr/>
          </p:nvSpPr>
          <p:spPr>
            <a:xfrm>
              <a:off x="7065815" y="2775523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355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7D8205E-6562-2FFC-9257-AE3DA901CED3}"/>
              </a:ext>
            </a:extLst>
          </p:cNvPr>
          <p:cNvGrpSpPr/>
          <p:nvPr/>
        </p:nvGrpSpPr>
        <p:grpSpPr>
          <a:xfrm>
            <a:off x="9172628" y="2770906"/>
            <a:ext cx="1249217" cy="1436039"/>
            <a:chOff x="6373088" y="1997361"/>
            <a:chExt cx="1249217" cy="143603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61932D1-549A-31A9-8C1A-414CA54E6E18}"/>
                </a:ext>
              </a:extLst>
            </p:cNvPr>
            <p:cNvSpPr/>
            <p:nvPr/>
          </p:nvSpPr>
          <p:spPr>
            <a:xfrm>
              <a:off x="6375398" y="199736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B7167D9-6383-35E2-47DC-433063FBCDE5}"/>
                </a:ext>
              </a:extLst>
            </p:cNvPr>
            <p:cNvSpPr txBox="1"/>
            <p:nvPr/>
          </p:nvSpPr>
          <p:spPr>
            <a:xfrm>
              <a:off x="6373090" y="2071253"/>
              <a:ext cx="676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600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5C4BB60-E5BD-A7BE-E72A-C23DEB8B06A8}"/>
                </a:ext>
              </a:extLst>
            </p:cNvPr>
            <p:cNvSpPr/>
            <p:nvPr/>
          </p:nvSpPr>
          <p:spPr>
            <a:xfrm>
              <a:off x="7068124" y="1997361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5D2566A-8D5D-F8D0-9628-1895A015F810}"/>
                </a:ext>
              </a:extLst>
            </p:cNvPr>
            <p:cNvSpPr txBox="1"/>
            <p:nvPr/>
          </p:nvSpPr>
          <p:spPr>
            <a:xfrm>
              <a:off x="7065816" y="2071251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655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546612D-DD0C-AB71-7394-7252B1320D05}"/>
                </a:ext>
              </a:extLst>
            </p:cNvPr>
            <p:cNvSpPr/>
            <p:nvPr/>
          </p:nvSpPr>
          <p:spPr>
            <a:xfrm>
              <a:off x="6375396" y="2713179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77F7BAF-3D49-E6DF-C3B1-F8B4A555E1CB}"/>
                </a:ext>
              </a:extLst>
            </p:cNvPr>
            <p:cNvSpPr txBox="1"/>
            <p:nvPr/>
          </p:nvSpPr>
          <p:spPr>
            <a:xfrm>
              <a:off x="6373088" y="2787069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510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BA1C1EC-3F90-50EA-A1F2-A7B3E2B39E84}"/>
                </a:ext>
              </a:extLst>
            </p:cNvPr>
            <p:cNvSpPr/>
            <p:nvPr/>
          </p:nvSpPr>
          <p:spPr>
            <a:xfrm>
              <a:off x="7068123" y="270163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25A2C53-A11B-3B77-EF19-35923827D298}"/>
                </a:ext>
              </a:extLst>
            </p:cNvPr>
            <p:cNvSpPr txBox="1"/>
            <p:nvPr/>
          </p:nvSpPr>
          <p:spPr>
            <a:xfrm>
              <a:off x="7065815" y="2775523"/>
              <a:ext cx="54956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355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82C4E29-57CF-90C8-1B87-780F497166E9}"/>
              </a:ext>
            </a:extLst>
          </p:cNvPr>
          <p:cNvGrpSpPr/>
          <p:nvPr/>
        </p:nvGrpSpPr>
        <p:grpSpPr>
          <a:xfrm>
            <a:off x="9059481" y="2967177"/>
            <a:ext cx="1355436" cy="1283854"/>
            <a:chOff x="6375396" y="1997361"/>
            <a:chExt cx="1355436" cy="1283854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BA2C685-313F-E002-6A7E-F62D4B8A09AD}"/>
                </a:ext>
              </a:extLst>
            </p:cNvPr>
            <p:cNvSpPr/>
            <p:nvPr/>
          </p:nvSpPr>
          <p:spPr>
            <a:xfrm>
              <a:off x="6375398" y="199736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A72CED2-1A6A-37B8-6758-4957692A7CA3}"/>
                </a:ext>
              </a:extLst>
            </p:cNvPr>
            <p:cNvSpPr txBox="1"/>
            <p:nvPr/>
          </p:nvSpPr>
          <p:spPr>
            <a:xfrm>
              <a:off x="6476999" y="2094344"/>
              <a:ext cx="676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F0F9247-2A8F-9785-BDA3-DE64B9ED1DF6}"/>
                </a:ext>
              </a:extLst>
            </p:cNvPr>
            <p:cNvSpPr/>
            <p:nvPr/>
          </p:nvSpPr>
          <p:spPr>
            <a:xfrm>
              <a:off x="7068124" y="1997361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3C72BC6-8690-B1E8-3BFD-FE14B585E77F}"/>
                </a:ext>
              </a:extLst>
            </p:cNvPr>
            <p:cNvSpPr txBox="1"/>
            <p:nvPr/>
          </p:nvSpPr>
          <p:spPr>
            <a:xfrm>
              <a:off x="7181270" y="2105887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9B7E076-E295-70AE-DFF0-AF00D7CF0CA7}"/>
                </a:ext>
              </a:extLst>
            </p:cNvPr>
            <p:cNvSpPr/>
            <p:nvPr/>
          </p:nvSpPr>
          <p:spPr>
            <a:xfrm>
              <a:off x="6375396" y="2713179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69FFE10-0FD8-5004-BD88-D341E2C5BB42}"/>
                </a:ext>
              </a:extLst>
            </p:cNvPr>
            <p:cNvSpPr txBox="1"/>
            <p:nvPr/>
          </p:nvSpPr>
          <p:spPr>
            <a:xfrm>
              <a:off x="6488543" y="2810160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B3DCCA6-AC1D-58B5-3857-93AA7E641FF9}"/>
                </a:ext>
              </a:extLst>
            </p:cNvPr>
            <p:cNvSpPr/>
            <p:nvPr/>
          </p:nvSpPr>
          <p:spPr>
            <a:xfrm>
              <a:off x="7068123" y="270163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1CAD8A1-2727-67BD-3D6A-3C3C264C5CB9}"/>
                </a:ext>
              </a:extLst>
            </p:cNvPr>
            <p:cNvSpPr txBox="1"/>
            <p:nvPr/>
          </p:nvSpPr>
          <p:spPr>
            <a:xfrm>
              <a:off x="7181270" y="2810159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65BEBC70-02E8-B32D-1123-21067F0513CC}"/>
              </a:ext>
            </a:extLst>
          </p:cNvPr>
          <p:cNvSpPr txBox="1"/>
          <p:nvPr/>
        </p:nvSpPr>
        <p:spPr>
          <a:xfrm>
            <a:off x="10895673" y="2087417"/>
            <a:ext cx="13000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Max Pooling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744698-6BB7-31B7-F708-C5DBCDCFAEC5}"/>
              </a:ext>
            </a:extLst>
          </p:cNvPr>
          <p:cNvSpPr/>
          <p:nvPr/>
        </p:nvSpPr>
        <p:spPr>
          <a:xfrm>
            <a:off x="11335323" y="3160218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0B11E-9713-397E-C994-8EFCC65B5D9B}"/>
              </a:ext>
            </a:extLst>
          </p:cNvPr>
          <p:cNvSpPr txBox="1"/>
          <p:nvPr/>
        </p:nvSpPr>
        <p:spPr>
          <a:xfrm>
            <a:off x="11436924" y="3257200"/>
            <a:ext cx="676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73D104-C04C-938B-806D-26F946949578}"/>
              </a:ext>
            </a:extLst>
          </p:cNvPr>
          <p:cNvCxnSpPr>
            <a:cxnSpLocks/>
          </p:cNvCxnSpPr>
          <p:nvPr/>
        </p:nvCxnSpPr>
        <p:spPr>
          <a:xfrm flipV="1">
            <a:off x="8236989" y="3572160"/>
            <a:ext cx="458124" cy="78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F8795C-D87B-CDB1-AAB7-7B6DBD4AECFF}"/>
              </a:ext>
            </a:extLst>
          </p:cNvPr>
          <p:cNvCxnSpPr>
            <a:cxnSpLocks/>
          </p:cNvCxnSpPr>
          <p:nvPr/>
        </p:nvCxnSpPr>
        <p:spPr>
          <a:xfrm flipV="1">
            <a:off x="10766828" y="3389279"/>
            <a:ext cx="458124" cy="78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8E3A344-E2FD-3A04-D43A-E18050B47F79}"/>
              </a:ext>
            </a:extLst>
          </p:cNvPr>
          <p:cNvSpPr txBox="1"/>
          <p:nvPr/>
        </p:nvSpPr>
        <p:spPr>
          <a:xfrm>
            <a:off x="5417124" y="3194858"/>
            <a:ext cx="108065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Convolution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FA6747E-6DC7-94D6-5451-C2DBE507BE11}"/>
              </a:ext>
            </a:extLst>
          </p:cNvPr>
          <p:cNvSpPr txBox="1"/>
          <p:nvPr/>
        </p:nvSpPr>
        <p:spPr>
          <a:xfrm>
            <a:off x="7967284" y="2402378"/>
            <a:ext cx="108065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Activation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5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B698-05AA-402E-EA0F-C54073D3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E55-0FED-246D-A2F7-5506012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Get smaller, "thicker" filter stacks</a:t>
            </a:r>
          </a:p>
          <a:p>
            <a:r>
              <a:rPr lang="en-US" dirty="0"/>
              <a:t>At the end, separate images into vectors and add fully connected classification network</a:t>
            </a:r>
          </a:p>
          <a:p>
            <a:r>
              <a:rPr lang="en-US" dirty="0"/>
              <a:t>Backprop works similarly – just have to figure out weights connections</a:t>
            </a:r>
          </a:p>
          <a:p>
            <a:r>
              <a:rPr lang="en-US" dirty="0"/>
              <a:t>Sometimes average update values across the filter in order to do backpropagation </a:t>
            </a:r>
          </a:p>
        </p:txBody>
      </p:sp>
    </p:spTree>
    <p:extLst>
      <p:ext uri="{BB962C8B-B14F-4D97-AF65-F5344CB8AC3E}">
        <p14:creationId xmlns:p14="http://schemas.microsoft.com/office/powerpoint/2010/main" val="329830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1BDBEA-9B07-4F37-A7DB-CAC5CC459212}"/>
              </a:ext>
            </a:extLst>
          </p:cNvPr>
          <p:cNvSpPr txBox="1"/>
          <p:nvPr/>
        </p:nvSpPr>
        <p:spPr>
          <a:xfrm>
            <a:off x="354106" y="5710518"/>
            <a:ext cx="69005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https://towardsdatascience.com/a-comprehensive-guide-to-convolutional-neural-networks-the-eli5-way-3bd2b1164a53</a:t>
            </a:r>
          </a:p>
        </p:txBody>
      </p:sp>
      <p:pic>
        <p:nvPicPr>
          <p:cNvPr id="4" name="Picture 3" descr="A diagram of a diagram of a variety of cubes&#10;&#10;Description automatically generated">
            <a:extLst>
              <a:ext uri="{FF2B5EF4-FFF2-40B4-BE49-F238E27FC236}">
                <a16:creationId xmlns:a16="http://schemas.microsoft.com/office/drawing/2014/main" id="{05D572B0-8B50-4CB5-CB18-8E144980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" y="1409700"/>
            <a:ext cx="11953875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648456-F75B-E72C-83F7-586BCFC622C0}"/>
              </a:ext>
            </a:extLst>
          </p:cNvPr>
          <p:cNvSpPr txBox="1"/>
          <p:nvPr/>
        </p:nvSpPr>
        <p:spPr>
          <a:xfrm>
            <a:off x="5617028" y="6259286"/>
            <a:ext cx="657497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cs typeface="Arial"/>
              </a:rPr>
              <a:t>Create an account here: </a:t>
            </a:r>
            <a:r>
              <a:rPr lang="en-US" sz="1400" u="sng" dirty="0">
                <a:solidFill>
                  <a:srgbClr val="467886"/>
                </a:solidFill>
                <a:cs typeface="Arial"/>
                <a:hlinkClick r:id="rId3"/>
              </a:rPr>
              <a:t>https://app.cvat.ai/</a:t>
            </a:r>
            <a:r>
              <a:rPr lang="en-US" sz="1400" dirty="0">
                <a:cs typeface="Arial"/>
              </a:rPr>
              <a:t> ​</a:t>
            </a:r>
            <a:endParaRPr lang="en-US" sz="1400"/>
          </a:p>
          <a:p>
            <a:pPr algn="r"/>
            <a:r>
              <a:rPr lang="en-US" sz="1400" dirty="0">
                <a:cs typeface="Arial"/>
              </a:rPr>
              <a:t>Download the zip file here: </a:t>
            </a:r>
            <a:r>
              <a:rPr lang="en-US" sz="1400" u="sng" dirty="0">
                <a:solidFill>
                  <a:srgbClr val="467886"/>
                </a:solidFill>
                <a:cs typeface="Arial"/>
                <a:hlinkClick r:id="rId4"/>
              </a:rPr>
              <a:t>https://github.com/marzeverett/Coeur-Duck-Lene</a:t>
            </a:r>
            <a:r>
              <a:rPr lang="en-US" sz="1400" dirty="0">
                <a:cs typeface="Arial"/>
              </a:rPr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15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8993AFBF-D345-1EC9-5108-21CA170A3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"/>
            <a:ext cx="12192000" cy="6522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CA7DCD-FFA0-DAC7-ADFB-115A3AD177A6}"/>
              </a:ext>
            </a:extLst>
          </p:cNvPr>
          <p:cNvSpPr txBox="1"/>
          <p:nvPr/>
        </p:nvSpPr>
        <p:spPr>
          <a:xfrm>
            <a:off x="320488" y="6046694"/>
            <a:ext cx="69005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https://towardsdatascience.com/a-comprehensive-guide-to-convolutional-neural-networks-the-eli5-way-3bd2b1164a53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420595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3CFCC0-897A-A551-B266-DBBCFC1514DF}"/>
              </a:ext>
            </a:extLst>
          </p:cNvPr>
          <p:cNvSpPr txBox="1"/>
          <p:nvPr/>
        </p:nvSpPr>
        <p:spPr>
          <a:xfrm>
            <a:off x="320488" y="6046694"/>
            <a:ext cx="69005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https://towardsdatascience.com/a-comprehensive-guide-to-convolutional-neural-networks-the-eli5-way-3bd2b1164a53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138ED-89E2-1F1B-7BAB-E2691FD7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79575"/>
            <a:ext cx="9424147" cy="5490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C572D-5D01-3A5E-D542-B202E136DEE4}"/>
              </a:ext>
            </a:extLst>
          </p:cNvPr>
          <p:cNvSpPr txBox="1"/>
          <p:nvPr/>
        </p:nvSpPr>
        <p:spPr>
          <a:xfrm>
            <a:off x="5617028" y="6259286"/>
            <a:ext cx="657497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cs typeface="Arial"/>
              </a:rPr>
              <a:t>Create an account here: </a:t>
            </a:r>
            <a:r>
              <a:rPr lang="en-US" sz="1400" u="sng" dirty="0">
                <a:solidFill>
                  <a:srgbClr val="467886"/>
                </a:solidFill>
                <a:cs typeface="Arial"/>
                <a:hlinkClick r:id="rId3"/>
              </a:rPr>
              <a:t>https://app.cvat.ai/</a:t>
            </a:r>
            <a:r>
              <a:rPr lang="en-US" sz="1400" dirty="0">
                <a:cs typeface="Arial"/>
              </a:rPr>
              <a:t> ​</a:t>
            </a:r>
            <a:endParaRPr lang="en-US" sz="1400"/>
          </a:p>
          <a:p>
            <a:pPr algn="r"/>
            <a:r>
              <a:rPr lang="en-US" sz="1400" dirty="0">
                <a:cs typeface="Arial"/>
              </a:rPr>
              <a:t>Download the zip file here: </a:t>
            </a:r>
            <a:r>
              <a:rPr lang="en-US" sz="1400" u="sng" dirty="0">
                <a:solidFill>
                  <a:srgbClr val="467886"/>
                </a:solidFill>
                <a:cs typeface="Arial"/>
                <a:hlinkClick r:id="rId4"/>
              </a:rPr>
              <a:t>https://github.com/marzeverett/Coeur-Duck-Lene</a:t>
            </a:r>
            <a:r>
              <a:rPr lang="en-US" sz="1400" dirty="0">
                <a:cs typeface="Arial"/>
              </a:rPr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37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B1D1-6EC0-9068-30F5-BB0D237E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4222-ACA3-DAB8-7030-99E1528DD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Very, very popular for a variety of tasks</a:t>
            </a:r>
          </a:p>
          <a:p>
            <a:r>
              <a:rPr lang="en-US" dirty="0"/>
              <a:t>There is a hierarchy for visual systems/machine vision</a:t>
            </a:r>
          </a:p>
          <a:p>
            <a:r>
              <a:rPr lang="en-US" dirty="0"/>
              <a:t>Once again, I recommend taking the machine vision class for a much more in-depth exploration </a:t>
            </a:r>
          </a:p>
        </p:txBody>
      </p:sp>
    </p:spTree>
    <p:extLst>
      <p:ext uri="{BB962C8B-B14F-4D97-AF65-F5344CB8AC3E}">
        <p14:creationId xmlns:p14="http://schemas.microsoft.com/office/powerpoint/2010/main" val="2748752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03C09-8FAF-12B2-541A-B79F9A0D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" y="-2405"/>
            <a:ext cx="8732183" cy="3454773"/>
          </a:xfrm>
          <a:prstGeom prst="rect">
            <a:avLst/>
          </a:prstGeom>
        </p:spPr>
      </p:pic>
      <p:pic>
        <p:nvPicPr>
          <p:cNvPr id="5" name="Picture 4" descr="A cat and dog in a field&#10;&#10;Description automatically generated">
            <a:extLst>
              <a:ext uri="{FF2B5EF4-FFF2-40B4-BE49-F238E27FC236}">
                <a16:creationId xmlns:a16="http://schemas.microsoft.com/office/drawing/2014/main" id="{69FA838B-FB1D-3A7F-896C-F34893B8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2" y="3629323"/>
            <a:ext cx="8747311" cy="3217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B55C6-7D9B-D1D2-1349-A947D3989E72}"/>
              </a:ext>
            </a:extLst>
          </p:cNvPr>
          <p:cNvSpPr txBox="1"/>
          <p:nvPr/>
        </p:nvSpPr>
        <p:spPr>
          <a:xfrm>
            <a:off x="8915400" y="250563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https://nanonets.com/blog/semantic-image-segmentation-2020/</a:t>
            </a:r>
          </a:p>
        </p:txBody>
      </p:sp>
    </p:spTree>
    <p:extLst>
      <p:ext uri="{BB962C8B-B14F-4D97-AF65-F5344CB8AC3E}">
        <p14:creationId xmlns:p14="http://schemas.microsoft.com/office/powerpoint/2010/main" val="2253224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B841-78A6-6F77-CE34-F8EE54C4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CAC8-1CDD-C416-0CD3-0B466AD89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3184" cy="223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Very popular for convolutional neural networks to expand datasets</a:t>
            </a:r>
          </a:p>
          <a:p>
            <a:r>
              <a:rPr lang="en-US" dirty="0"/>
              <a:t>Adjust cropping, rotation, scale, orientation, brightness, skew, etc. </a:t>
            </a:r>
          </a:p>
          <a:p>
            <a:r>
              <a:rPr lang="en-US" dirty="0"/>
              <a:t>Much more data – more robust networks</a:t>
            </a:r>
          </a:p>
          <a:p>
            <a:r>
              <a:rPr lang="en-US" dirty="0"/>
              <a:t>Cars on a one-way street </a:t>
            </a:r>
          </a:p>
        </p:txBody>
      </p:sp>
      <p:pic>
        <p:nvPicPr>
          <p:cNvPr id="4" name="Picture 3" descr="Free Puppy Dog photo and picture">
            <a:extLst>
              <a:ext uri="{FF2B5EF4-FFF2-40B4-BE49-F238E27FC236}">
                <a16:creationId xmlns:a16="http://schemas.microsoft.com/office/drawing/2014/main" id="{8DCD0577-7EED-E4D7-B6F3-1DC8354EB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3" y="4862972"/>
            <a:ext cx="1981200" cy="1327668"/>
          </a:xfrm>
          <a:prstGeom prst="rect">
            <a:avLst/>
          </a:prstGeom>
        </p:spPr>
      </p:pic>
      <p:pic>
        <p:nvPicPr>
          <p:cNvPr id="5" name="Picture 4" descr="Free Puppy Dog photo and picture">
            <a:extLst>
              <a:ext uri="{FF2B5EF4-FFF2-40B4-BE49-F238E27FC236}">
                <a16:creationId xmlns:a16="http://schemas.microsoft.com/office/drawing/2014/main" id="{246FEE4C-60D7-A387-76E0-81E72C4DE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8310" y="4862971"/>
            <a:ext cx="1981200" cy="1327668"/>
          </a:xfrm>
          <a:prstGeom prst="rect">
            <a:avLst/>
          </a:prstGeom>
        </p:spPr>
      </p:pic>
      <p:pic>
        <p:nvPicPr>
          <p:cNvPr id="6" name="Picture 5" descr="Free Puppy Dog photo and picture">
            <a:extLst>
              <a:ext uri="{FF2B5EF4-FFF2-40B4-BE49-F238E27FC236}">
                <a16:creationId xmlns:a16="http://schemas.microsoft.com/office/drawing/2014/main" id="{70F65B0D-E405-222A-F49A-B99387D9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27700" y="4862971"/>
            <a:ext cx="1947330" cy="1327668"/>
          </a:xfrm>
          <a:prstGeom prst="rect">
            <a:avLst/>
          </a:prstGeom>
        </p:spPr>
      </p:pic>
      <p:pic>
        <p:nvPicPr>
          <p:cNvPr id="7" name="Picture 6" descr="Free Puppy Dog photo and picture">
            <a:extLst>
              <a:ext uri="{FF2B5EF4-FFF2-40B4-BE49-F238E27FC236}">
                <a16:creationId xmlns:a16="http://schemas.microsoft.com/office/drawing/2014/main" id="{DDAAEBE4-6BC2-4EAC-C7C5-F4B5D13C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194" b="27273"/>
          <a:stretch/>
        </p:blipFill>
        <p:spPr>
          <a:xfrm flipH="1">
            <a:off x="7275848" y="4862970"/>
            <a:ext cx="1937300" cy="1329517"/>
          </a:xfrm>
          <a:prstGeom prst="rect">
            <a:avLst/>
          </a:prstGeom>
        </p:spPr>
      </p:pic>
      <p:pic>
        <p:nvPicPr>
          <p:cNvPr id="8" name="Picture 7" descr="Free Puppy Dog photo and picture">
            <a:extLst>
              <a:ext uri="{FF2B5EF4-FFF2-40B4-BE49-F238E27FC236}">
                <a16:creationId xmlns:a16="http://schemas.microsoft.com/office/drawing/2014/main" id="{34D0A900-33C0-1841-CCDE-B8B991346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22000"/>
                    </a14:imgEffect>
                    <a14:imgEffect>
                      <a14:brightnessContrast bright="-8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9058" y="4862971"/>
            <a:ext cx="1981200" cy="13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79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A240-493B-D297-4BB3-8152C4EB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05BDF-9CB8-97CE-10F6-C6DFF8A74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20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Convolutional Neural Networks Can be VERY Biased</a:t>
            </a:r>
          </a:p>
          <a:p>
            <a:r>
              <a:rPr lang="en-US" dirty="0"/>
              <a:t>Lot of ethical concerns with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Representation in datasets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Who owns data used to train them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What they get used for/accuracy, explainability </a:t>
            </a:r>
          </a:p>
        </p:txBody>
      </p:sp>
    </p:spTree>
    <p:extLst>
      <p:ext uri="{BB962C8B-B14F-4D97-AF65-F5344CB8AC3E}">
        <p14:creationId xmlns:p14="http://schemas.microsoft.com/office/powerpoint/2010/main" val="3390817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B3AC-0CF4-9A5B-2EAA-6E107E2A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</a:t>
            </a:r>
            <a:r>
              <a:rPr lang="en-US" dirty="0" err="1"/>
              <a:t>Mnist</a:t>
            </a:r>
            <a:r>
              <a:rPr lang="en-US" dirty="0"/>
              <a:t> Convnet in </a:t>
            </a:r>
            <a:r>
              <a:rPr lang="en-US" dirty="0" err="1"/>
              <a:t>Keras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B69CE-5550-911D-F7D7-F4B33F3E1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Directly using the example here: </a:t>
            </a:r>
            <a:r>
              <a:rPr lang="en-US" dirty="0">
                <a:ea typeface="+mn-lt"/>
                <a:cs typeface="+mn-lt"/>
                <a:hlinkClick r:id="rId2"/>
              </a:rPr>
              <a:t>https://keras.io/examples/vision/mnist_convnet/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4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9CE6-56A0-D190-E32D-8E899DD2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6062A-FA9A-6BD1-A40F-837C7C16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if we wanted to classify images?</a:t>
            </a:r>
          </a:p>
          <a:p>
            <a:r>
              <a:rPr lang="en-US" dirty="0"/>
              <a:t>Images are matrixes of pixel values </a:t>
            </a:r>
          </a:p>
          <a:p>
            <a:r>
              <a:rPr lang="en-US" dirty="0"/>
              <a:t>Could split them up into one long vector</a:t>
            </a:r>
          </a:p>
          <a:p>
            <a:r>
              <a:rPr lang="en-US" dirty="0"/>
              <a:t>But we would lose "area" information </a:t>
            </a:r>
          </a:p>
          <a:p>
            <a:r>
              <a:rPr lang="en-US" dirty="0"/>
              <a:t>Neighborhood values </a:t>
            </a:r>
          </a:p>
        </p:txBody>
      </p:sp>
      <p:pic>
        <p:nvPicPr>
          <p:cNvPr id="4" name="Picture 3" descr="Free binary machine matrix illustration">
            <a:extLst>
              <a:ext uri="{FF2B5EF4-FFF2-40B4-BE49-F238E27FC236}">
                <a16:creationId xmlns:a16="http://schemas.microsoft.com/office/drawing/2014/main" id="{8928757F-2264-2890-0EEC-125C0E8D2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128" y="4004322"/>
            <a:ext cx="4082471" cy="27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94F4-0D41-C1F4-D547-9DF06804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–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15C9-F745-E291-6532-A425EB43C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If these were dogs, they would be golden retrievers</a:t>
            </a:r>
          </a:p>
          <a:p>
            <a:r>
              <a:rPr lang="en-US"/>
              <a:t>Great for image data or data that can be represented as an image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Pictures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Waveform Audio</a:t>
            </a:r>
          </a:p>
        </p:txBody>
      </p:sp>
      <p:pic>
        <p:nvPicPr>
          <p:cNvPr id="4" name="Picture 3" descr="Free sound music audio illustration">
            <a:extLst>
              <a:ext uri="{FF2B5EF4-FFF2-40B4-BE49-F238E27FC236}">
                <a16:creationId xmlns:a16="http://schemas.microsoft.com/office/drawing/2014/main" id="{B0DC9A29-744D-57DC-AE12-87EF9001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46" y="3173846"/>
            <a:ext cx="4428836" cy="33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Operator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0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Let's pretend we have a very simple image (grayscale - between 0 and 255)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6A706-FA1A-5223-7F18-69DAA65448B0}"/>
              </a:ext>
            </a:extLst>
          </p:cNvPr>
          <p:cNvSpPr/>
          <p:nvPr/>
        </p:nvSpPr>
        <p:spPr>
          <a:xfrm>
            <a:off x="2438400" y="3117272"/>
            <a:ext cx="554181" cy="56803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98110-8899-9DF6-EB59-82E523B306B5}"/>
              </a:ext>
            </a:extLst>
          </p:cNvPr>
          <p:cNvSpPr/>
          <p:nvPr/>
        </p:nvSpPr>
        <p:spPr>
          <a:xfrm>
            <a:off x="3188854" y="3117272"/>
            <a:ext cx="554181" cy="5680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6DB26-AE33-C922-235F-58A0CD269503}"/>
              </a:ext>
            </a:extLst>
          </p:cNvPr>
          <p:cNvSpPr/>
          <p:nvPr/>
        </p:nvSpPr>
        <p:spPr>
          <a:xfrm>
            <a:off x="3927763" y="3117272"/>
            <a:ext cx="554181" cy="5680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4AC85D-A42A-B547-1464-9DFE67EE0905}"/>
              </a:ext>
            </a:extLst>
          </p:cNvPr>
          <p:cNvSpPr/>
          <p:nvPr/>
        </p:nvSpPr>
        <p:spPr>
          <a:xfrm>
            <a:off x="2426854" y="3925453"/>
            <a:ext cx="554181" cy="5680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3A3B1-6ED2-6EC4-2689-8F7741C2E634}"/>
              </a:ext>
            </a:extLst>
          </p:cNvPr>
          <p:cNvSpPr/>
          <p:nvPr/>
        </p:nvSpPr>
        <p:spPr>
          <a:xfrm>
            <a:off x="3177308" y="3925453"/>
            <a:ext cx="554181" cy="568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325A5-86D6-C0BF-0D7B-3E53884DB6E6}"/>
              </a:ext>
            </a:extLst>
          </p:cNvPr>
          <p:cNvSpPr/>
          <p:nvPr/>
        </p:nvSpPr>
        <p:spPr>
          <a:xfrm>
            <a:off x="3916217" y="3925453"/>
            <a:ext cx="554181" cy="56803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F32BE-7050-6BF4-F2A1-E7A32BA942FB}"/>
              </a:ext>
            </a:extLst>
          </p:cNvPr>
          <p:cNvSpPr/>
          <p:nvPr/>
        </p:nvSpPr>
        <p:spPr>
          <a:xfrm>
            <a:off x="2426854" y="4745180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F46EA-1DB8-8064-9887-6840C03EA51A}"/>
              </a:ext>
            </a:extLst>
          </p:cNvPr>
          <p:cNvSpPr/>
          <p:nvPr/>
        </p:nvSpPr>
        <p:spPr>
          <a:xfrm>
            <a:off x="3177308" y="4745180"/>
            <a:ext cx="554181" cy="568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C92C5-5F20-2F8C-BD48-10EF70D1BCA2}"/>
              </a:ext>
            </a:extLst>
          </p:cNvPr>
          <p:cNvSpPr/>
          <p:nvPr/>
        </p:nvSpPr>
        <p:spPr>
          <a:xfrm>
            <a:off x="3916217" y="4745180"/>
            <a:ext cx="554181" cy="5680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4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Operator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079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/>
              <a:t>Let's pretend we have a very simple image (grayscale - between 0 and 255) </a:t>
            </a:r>
          </a:p>
          <a:p>
            <a:r>
              <a:rPr lang="en-US"/>
              <a:t>Represent as pixels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2081D7-0EB8-47EA-E30E-91546D402D85}"/>
              </a:ext>
            </a:extLst>
          </p:cNvPr>
          <p:cNvGrpSpPr/>
          <p:nvPr/>
        </p:nvGrpSpPr>
        <p:grpSpPr>
          <a:xfrm>
            <a:off x="4157024" y="4006272"/>
            <a:ext cx="2324630" cy="2195944"/>
            <a:chOff x="4157024" y="4006272"/>
            <a:chExt cx="2324630" cy="21959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F6A706-FA1A-5223-7F18-69DAA65448B0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698110-8899-9DF6-EB59-82E523B306B5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06DB26-AE33-C922-235F-58A0CD269503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4AC85D-A42A-B547-1464-9DFE67EE0905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3A3B1-6ED2-6EC4-2689-8F7741C2E634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7325A5-86D6-C0BF-0D7B-3E53884DB6E6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2F32BE-7050-6BF4-F2A1-E7A32BA942FB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8F46EA-1DB8-8064-9887-6840C03EA51A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C92C5-5F20-2F8C-BD48-10EF70D1BCA2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C30629-492C-617E-E777-F213CDF0880B}"/>
                </a:ext>
              </a:extLst>
            </p:cNvPr>
            <p:cNvSpPr txBox="1"/>
            <p:nvPr/>
          </p:nvSpPr>
          <p:spPr>
            <a:xfrm>
              <a:off x="4917704" y="4127664"/>
              <a:ext cx="5604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7BAC34-95F5-857F-1171-EB9E2F216813}"/>
                </a:ext>
              </a:extLst>
            </p:cNvPr>
            <p:cNvSpPr txBox="1"/>
            <p:nvPr/>
          </p:nvSpPr>
          <p:spPr>
            <a:xfrm>
              <a:off x="5657273" y="4149435"/>
              <a:ext cx="82438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8D0BFA-996B-0E94-0419-E1976A35D10D}"/>
                </a:ext>
              </a:extLst>
            </p:cNvPr>
            <p:cNvSpPr txBox="1"/>
            <p:nvPr/>
          </p:nvSpPr>
          <p:spPr>
            <a:xfrm>
              <a:off x="4157024" y="4933865"/>
              <a:ext cx="5604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E53744-D20F-639C-DA76-D84F6F3D9631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E23E54-2677-80F9-F4F2-8F0F1F9CE159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CC4CD-1E1C-8FC8-1D9E-0E9D8D75F651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064091-511A-9ADA-D7F8-9D06FB6C09E3}"/>
                </a:ext>
              </a:extLst>
            </p:cNvPr>
            <p:cNvSpPr txBox="1"/>
            <p:nvPr/>
          </p:nvSpPr>
          <p:spPr>
            <a:xfrm>
              <a:off x="4214089" y="4126340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27D7EE-DD7A-592D-0457-C3BCB368FB36}"/>
                </a:ext>
              </a:extLst>
            </p:cNvPr>
            <p:cNvSpPr txBox="1"/>
            <p:nvPr/>
          </p:nvSpPr>
          <p:spPr>
            <a:xfrm>
              <a:off x="4907477" y="4912750"/>
              <a:ext cx="56044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DED7C-F824-A1AA-1F07-A8FAE0919800}"/>
                </a:ext>
              </a:extLst>
            </p:cNvPr>
            <p:cNvSpPr txBox="1"/>
            <p:nvPr/>
          </p:nvSpPr>
          <p:spPr>
            <a:xfrm>
              <a:off x="4917701" y="5730497"/>
              <a:ext cx="5604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6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Operator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5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Now we create a </a:t>
            </a:r>
            <a:r>
              <a:rPr lang="en-US" b="1"/>
              <a:t>Convolutional Filter</a:t>
            </a:r>
          </a:p>
          <a:p>
            <a:r>
              <a:rPr lang="en-US"/>
              <a:t>Represent as a smaller matrix</a:t>
            </a:r>
          </a:p>
          <a:p>
            <a:r>
              <a:rPr lang="en-US"/>
              <a:t>Also has values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09A1F-037C-4E8F-6A44-D3D72B38B038}"/>
              </a:ext>
            </a:extLst>
          </p:cNvPr>
          <p:cNvSpPr/>
          <p:nvPr/>
        </p:nvSpPr>
        <p:spPr>
          <a:xfrm>
            <a:off x="9007762" y="3729181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A5B974-3177-19C8-6E58-0B2099F9CF7D}"/>
              </a:ext>
            </a:extLst>
          </p:cNvPr>
          <p:cNvSpPr/>
          <p:nvPr/>
        </p:nvSpPr>
        <p:spPr>
          <a:xfrm>
            <a:off x="9746671" y="3729181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4014D-3D81-4118-55F2-5989A6F9F21C}"/>
              </a:ext>
            </a:extLst>
          </p:cNvPr>
          <p:cNvSpPr/>
          <p:nvPr/>
        </p:nvSpPr>
        <p:spPr>
          <a:xfrm>
            <a:off x="8996216" y="4537362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973BE-9ADE-A4F9-2099-2EF254FDB9AE}"/>
              </a:ext>
            </a:extLst>
          </p:cNvPr>
          <p:cNvSpPr/>
          <p:nvPr/>
        </p:nvSpPr>
        <p:spPr>
          <a:xfrm>
            <a:off x="9735125" y="4537362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0DC203-C4A4-D0B0-BFE3-1D1997547C28}"/>
              </a:ext>
            </a:extLst>
          </p:cNvPr>
          <p:cNvSpPr txBox="1"/>
          <p:nvPr/>
        </p:nvSpPr>
        <p:spPr>
          <a:xfrm>
            <a:off x="9120909" y="3860798"/>
            <a:ext cx="549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9E9804-9187-2FD0-2DAC-08EA34BB5CAE}"/>
              </a:ext>
            </a:extLst>
          </p:cNvPr>
          <p:cNvSpPr txBox="1"/>
          <p:nvPr/>
        </p:nvSpPr>
        <p:spPr>
          <a:xfrm>
            <a:off x="9871363" y="3826163"/>
            <a:ext cx="284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EA05E-A07E-D3E3-8CA9-E66F568E6923}"/>
              </a:ext>
            </a:extLst>
          </p:cNvPr>
          <p:cNvSpPr txBox="1"/>
          <p:nvPr/>
        </p:nvSpPr>
        <p:spPr>
          <a:xfrm>
            <a:off x="9825181" y="4634341"/>
            <a:ext cx="399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2A3D24-7A7E-04C9-060A-DE6AA40DC2F7}"/>
              </a:ext>
            </a:extLst>
          </p:cNvPr>
          <p:cNvSpPr txBox="1"/>
          <p:nvPr/>
        </p:nvSpPr>
        <p:spPr>
          <a:xfrm>
            <a:off x="9109362" y="4634340"/>
            <a:ext cx="284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86C665-CB78-50B4-A1A1-65E47C874A46}"/>
              </a:ext>
            </a:extLst>
          </p:cNvPr>
          <p:cNvGrpSpPr/>
          <p:nvPr/>
        </p:nvGrpSpPr>
        <p:grpSpPr>
          <a:xfrm>
            <a:off x="4157024" y="4006272"/>
            <a:ext cx="2324630" cy="2195944"/>
            <a:chOff x="4157024" y="4006272"/>
            <a:chExt cx="2324630" cy="21959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8D0DA9-F35D-B64E-8829-0A4DAADD0F24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8FF7BC-D1DD-DC7E-DB97-35092B6147B1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3DB756-3056-220A-04A1-0CC8BAD3CF23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ADA031-1EE2-73FE-E749-61F3083A71CD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D9A3FC-9508-B88F-38AF-7140671EF840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300FC-DC60-A230-ADD3-7C9C6A908EA6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C29DB0-2143-0D2B-1758-37ABF575809B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DF05AC-35A5-D2B5-932D-157E7B79F49A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61F468-D9F8-20F4-C57F-4532C2F8173F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6A94AA-4154-13F6-C7C4-6CF0A24A5DB1}"/>
                </a:ext>
              </a:extLst>
            </p:cNvPr>
            <p:cNvSpPr txBox="1"/>
            <p:nvPr/>
          </p:nvSpPr>
          <p:spPr>
            <a:xfrm>
              <a:off x="4917704" y="4127664"/>
              <a:ext cx="5604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A04CEA-7A87-EDBE-7BD9-9B639B668E6E}"/>
                </a:ext>
              </a:extLst>
            </p:cNvPr>
            <p:cNvSpPr txBox="1"/>
            <p:nvPr/>
          </p:nvSpPr>
          <p:spPr>
            <a:xfrm>
              <a:off x="5657273" y="4049501"/>
              <a:ext cx="82438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360362-5537-6C7E-0371-C41EBB796DE5}"/>
                </a:ext>
              </a:extLst>
            </p:cNvPr>
            <p:cNvSpPr txBox="1"/>
            <p:nvPr/>
          </p:nvSpPr>
          <p:spPr>
            <a:xfrm>
              <a:off x="4157024" y="4933865"/>
              <a:ext cx="5604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5829AC-EA45-080A-4B19-8C3B22A63E15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198816-B438-BC70-BDF7-CBF3EB90AC1F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EB9960-2425-64BC-FC08-AB3675F544C7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05B7B7-FAD3-873A-6256-C89984F3EC16}"/>
                </a:ext>
              </a:extLst>
            </p:cNvPr>
            <p:cNvSpPr txBox="1"/>
            <p:nvPr/>
          </p:nvSpPr>
          <p:spPr>
            <a:xfrm>
              <a:off x="4214089" y="4126340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A6EF83-D1BF-EE15-AF8B-01806E55ADFD}"/>
                </a:ext>
              </a:extLst>
            </p:cNvPr>
            <p:cNvSpPr txBox="1"/>
            <p:nvPr/>
          </p:nvSpPr>
          <p:spPr>
            <a:xfrm>
              <a:off x="4907477" y="4912750"/>
              <a:ext cx="56044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0057D3-2488-CE8D-4440-1621751D58CC}"/>
                </a:ext>
              </a:extLst>
            </p:cNvPr>
            <p:cNvSpPr txBox="1"/>
            <p:nvPr/>
          </p:nvSpPr>
          <p:spPr>
            <a:xfrm>
              <a:off x="4917701" y="5730497"/>
              <a:ext cx="5604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46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588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Not the same as convolution in signals processing</a:t>
            </a:r>
          </a:p>
          <a:p>
            <a:r>
              <a:rPr lang="en-US"/>
              <a:t>Reall cross-correlation</a:t>
            </a:r>
          </a:p>
          <a:p>
            <a:r>
              <a:rPr lang="en-US"/>
              <a:t>Put this filter on top of the image, sliding window, multiple pixels on top of each other and add together to get output.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09A1F-037C-4E8F-6A44-D3D72B38B038}"/>
              </a:ext>
            </a:extLst>
          </p:cNvPr>
          <p:cNvSpPr/>
          <p:nvPr/>
        </p:nvSpPr>
        <p:spPr>
          <a:xfrm>
            <a:off x="9007762" y="3729181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A5B974-3177-19C8-6E58-0B2099F9CF7D}"/>
              </a:ext>
            </a:extLst>
          </p:cNvPr>
          <p:cNvSpPr/>
          <p:nvPr/>
        </p:nvSpPr>
        <p:spPr>
          <a:xfrm>
            <a:off x="9746671" y="3729181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4014D-3D81-4118-55F2-5989A6F9F21C}"/>
              </a:ext>
            </a:extLst>
          </p:cNvPr>
          <p:cNvSpPr/>
          <p:nvPr/>
        </p:nvSpPr>
        <p:spPr>
          <a:xfrm>
            <a:off x="8996216" y="4537362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973BE-9ADE-A4F9-2099-2EF254FDB9AE}"/>
              </a:ext>
            </a:extLst>
          </p:cNvPr>
          <p:cNvSpPr/>
          <p:nvPr/>
        </p:nvSpPr>
        <p:spPr>
          <a:xfrm>
            <a:off x="9735125" y="4537362"/>
            <a:ext cx="554181" cy="568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0DC203-C4A4-D0B0-BFE3-1D1997547C28}"/>
              </a:ext>
            </a:extLst>
          </p:cNvPr>
          <p:cNvSpPr txBox="1"/>
          <p:nvPr/>
        </p:nvSpPr>
        <p:spPr>
          <a:xfrm>
            <a:off x="9120909" y="3860798"/>
            <a:ext cx="549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9E9804-9187-2FD0-2DAC-08EA34BB5CAE}"/>
              </a:ext>
            </a:extLst>
          </p:cNvPr>
          <p:cNvSpPr txBox="1"/>
          <p:nvPr/>
        </p:nvSpPr>
        <p:spPr>
          <a:xfrm>
            <a:off x="9871363" y="3826163"/>
            <a:ext cx="284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EA05E-A07E-D3E3-8CA9-E66F568E6923}"/>
              </a:ext>
            </a:extLst>
          </p:cNvPr>
          <p:cNvSpPr txBox="1"/>
          <p:nvPr/>
        </p:nvSpPr>
        <p:spPr>
          <a:xfrm>
            <a:off x="9825181" y="4634341"/>
            <a:ext cx="399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2A3D24-7A7E-04C9-060A-DE6AA40DC2F7}"/>
              </a:ext>
            </a:extLst>
          </p:cNvPr>
          <p:cNvSpPr txBox="1"/>
          <p:nvPr/>
        </p:nvSpPr>
        <p:spPr>
          <a:xfrm>
            <a:off x="9109362" y="4634340"/>
            <a:ext cx="284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165F33B-1E5A-E8F6-0D5E-63FB94AB8E50}"/>
              </a:ext>
            </a:extLst>
          </p:cNvPr>
          <p:cNvGrpSpPr/>
          <p:nvPr/>
        </p:nvGrpSpPr>
        <p:grpSpPr>
          <a:xfrm>
            <a:off x="4157024" y="4006272"/>
            <a:ext cx="2262171" cy="2195944"/>
            <a:chOff x="4157024" y="4006272"/>
            <a:chExt cx="2262171" cy="21959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C233E7-8C9D-B8B9-1778-11AD19F92C82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6CCECE-2B03-2095-E2BE-973D699B4A15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D45D9C-D1B2-3BE2-F647-BB351ED2FEAC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BDC783-9C04-4DA2-68FC-A8E8B1753471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0759175-68A2-2088-16D2-75E093A3A82A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1072D43-C566-E203-E15F-74933B233733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33342A-C79D-7A86-8B28-5916A275268D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C311A0-60E2-150A-07DA-57F232CFBA3C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E573D3-7BD9-2962-2534-6F7D6ED4BF70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1D4BAB-3665-D534-6699-D644348D37D6}"/>
                </a:ext>
              </a:extLst>
            </p:cNvPr>
            <p:cNvSpPr txBox="1"/>
            <p:nvPr/>
          </p:nvSpPr>
          <p:spPr>
            <a:xfrm>
              <a:off x="4917704" y="4127664"/>
              <a:ext cx="5604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953576-0D09-9279-34EF-C7360A35CDC0}"/>
                </a:ext>
              </a:extLst>
            </p:cNvPr>
            <p:cNvSpPr txBox="1"/>
            <p:nvPr/>
          </p:nvSpPr>
          <p:spPr>
            <a:xfrm>
              <a:off x="5657273" y="4211894"/>
              <a:ext cx="76192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E632AD-F3E0-8144-DE2D-96C596F6430B}"/>
                </a:ext>
              </a:extLst>
            </p:cNvPr>
            <p:cNvSpPr txBox="1"/>
            <p:nvPr/>
          </p:nvSpPr>
          <p:spPr>
            <a:xfrm>
              <a:off x="4157024" y="4933865"/>
              <a:ext cx="5604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199BB2-E389-AD70-D00A-8617D61DE95B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5418F7-BDEA-C0F8-FF32-D4CAEAA6F14F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EFCBF53-1A98-B1E0-D537-5F0CCF7D1A61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250BBD-186B-8CA5-BE52-F1ED27E6A8F0}"/>
                </a:ext>
              </a:extLst>
            </p:cNvPr>
            <p:cNvSpPr txBox="1"/>
            <p:nvPr/>
          </p:nvSpPr>
          <p:spPr>
            <a:xfrm>
              <a:off x="4214089" y="4126340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F5CB2D-6D21-D222-2B66-CE94D1FF3496}"/>
                </a:ext>
              </a:extLst>
            </p:cNvPr>
            <p:cNvSpPr txBox="1"/>
            <p:nvPr/>
          </p:nvSpPr>
          <p:spPr>
            <a:xfrm>
              <a:off x="4907477" y="4912750"/>
              <a:ext cx="56044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BCBF7F-1861-38E0-E41A-7430C850515A}"/>
                </a:ext>
              </a:extLst>
            </p:cNvPr>
            <p:cNvSpPr txBox="1"/>
            <p:nvPr/>
          </p:nvSpPr>
          <p:spPr>
            <a:xfrm>
              <a:off x="4917701" y="5730497"/>
              <a:ext cx="5604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96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CE4F-5B87-7082-D87E-CF91FBD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4CF9-942F-98D3-29EB-F1E82C7F3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First sliding window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824F0C-3967-5786-7436-443010E049B6}"/>
              </a:ext>
            </a:extLst>
          </p:cNvPr>
          <p:cNvGrpSpPr/>
          <p:nvPr/>
        </p:nvGrpSpPr>
        <p:grpSpPr>
          <a:xfrm>
            <a:off x="1894115" y="3232727"/>
            <a:ext cx="2223982" cy="2195944"/>
            <a:chOff x="4157024" y="4006272"/>
            <a:chExt cx="2223982" cy="21959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F6A706-FA1A-5223-7F18-69DAA65448B0}"/>
                </a:ext>
              </a:extLst>
            </p:cNvPr>
            <p:cNvSpPr/>
            <p:nvPr/>
          </p:nvSpPr>
          <p:spPr>
            <a:xfrm>
              <a:off x="4170218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698110-8899-9DF6-EB59-82E523B306B5}"/>
                </a:ext>
              </a:extLst>
            </p:cNvPr>
            <p:cNvSpPr/>
            <p:nvPr/>
          </p:nvSpPr>
          <p:spPr>
            <a:xfrm>
              <a:off x="4920672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06DB26-AE33-C922-235F-58A0CD269503}"/>
                </a:ext>
              </a:extLst>
            </p:cNvPr>
            <p:cNvSpPr/>
            <p:nvPr/>
          </p:nvSpPr>
          <p:spPr>
            <a:xfrm>
              <a:off x="5659581" y="4006272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4AC85D-A42A-B547-1464-9DFE67EE0905}"/>
                </a:ext>
              </a:extLst>
            </p:cNvPr>
            <p:cNvSpPr/>
            <p:nvPr/>
          </p:nvSpPr>
          <p:spPr>
            <a:xfrm>
              <a:off x="4158672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3A3B1-6ED2-6EC4-2689-8F7741C2E634}"/>
                </a:ext>
              </a:extLst>
            </p:cNvPr>
            <p:cNvSpPr/>
            <p:nvPr/>
          </p:nvSpPr>
          <p:spPr>
            <a:xfrm>
              <a:off x="4909126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7325A5-86D6-C0BF-0D7B-3E53884DB6E6}"/>
                </a:ext>
              </a:extLst>
            </p:cNvPr>
            <p:cNvSpPr/>
            <p:nvPr/>
          </p:nvSpPr>
          <p:spPr>
            <a:xfrm>
              <a:off x="5648035" y="4814453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2F32BE-7050-6BF4-F2A1-E7A32BA942FB}"/>
                </a:ext>
              </a:extLst>
            </p:cNvPr>
            <p:cNvSpPr/>
            <p:nvPr/>
          </p:nvSpPr>
          <p:spPr>
            <a:xfrm>
              <a:off x="4158672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8F46EA-1DB8-8064-9887-6840C03EA51A}"/>
                </a:ext>
              </a:extLst>
            </p:cNvPr>
            <p:cNvSpPr/>
            <p:nvPr/>
          </p:nvSpPr>
          <p:spPr>
            <a:xfrm>
              <a:off x="4909126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C92C5-5F20-2F8C-BD48-10EF70D1BCA2}"/>
                </a:ext>
              </a:extLst>
            </p:cNvPr>
            <p:cNvSpPr/>
            <p:nvPr/>
          </p:nvSpPr>
          <p:spPr>
            <a:xfrm>
              <a:off x="5648035" y="5634180"/>
              <a:ext cx="554181" cy="56803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C30629-492C-617E-E777-F213CDF0880B}"/>
                </a:ext>
              </a:extLst>
            </p:cNvPr>
            <p:cNvSpPr txBox="1"/>
            <p:nvPr/>
          </p:nvSpPr>
          <p:spPr>
            <a:xfrm>
              <a:off x="4906819" y="4192977"/>
              <a:ext cx="65841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7BAC34-95F5-857F-1171-EB9E2F216813}"/>
                </a:ext>
              </a:extLst>
            </p:cNvPr>
            <p:cNvSpPr txBox="1"/>
            <p:nvPr/>
          </p:nvSpPr>
          <p:spPr>
            <a:xfrm>
              <a:off x="5657273" y="4192977"/>
              <a:ext cx="72373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8D0BFA-996B-0E94-0419-E1976A35D10D}"/>
                </a:ext>
              </a:extLst>
            </p:cNvPr>
            <p:cNvSpPr txBox="1"/>
            <p:nvPr/>
          </p:nvSpPr>
          <p:spPr>
            <a:xfrm>
              <a:off x="4157024" y="4922980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E53744-D20F-639C-DA76-D84F6F3D9631}"/>
                </a:ext>
              </a:extLst>
            </p:cNvPr>
            <p:cNvSpPr txBox="1"/>
            <p:nvPr/>
          </p:nvSpPr>
          <p:spPr>
            <a:xfrm>
              <a:off x="4294909" y="5731160"/>
              <a:ext cx="272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E23E54-2677-80F9-F4F2-8F0F1F9CE159}"/>
                </a:ext>
              </a:extLst>
            </p:cNvPr>
            <p:cNvSpPr txBox="1"/>
            <p:nvPr/>
          </p:nvSpPr>
          <p:spPr>
            <a:xfrm>
              <a:off x="5714999" y="5731159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CC4CD-1E1C-8FC8-1D9E-0E9D8D75F651}"/>
                </a:ext>
              </a:extLst>
            </p:cNvPr>
            <p:cNvSpPr txBox="1"/>
            <p:nvPr/>
          </p:nvSpPr>
          <p:spPr>
            <a:xfrm>
              <a:off x="5714999" y="4911431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064091-511A-9ADA-D7F8-9D06FB6C09E3}"/>
                </a:ext>
              </a:extLst>
            </p:cNvPr>
            <p:cNvSpPr txBox="1"/>
            <p:nvPr/>
          </p:nvSpPr>
          <p:spPr>
            <a:xfrm>
              <a:off x="4214089" y="4126340"/>
              <a:ext cx="434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50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27D7EE-DD7A-592D-0457-C3BCB368FB36}"/>
                </a:ext>
              </a:extLst>
            </p:cNvPr>
            <p:cNvSpPr txBox="1"/>
            <p:nvPr/>
          </p:nvSpPr>
          <p:spPr>
            <a:xfrm>
              <a:off x="4918362" y="4934521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FDED7C-F824-A1AA-1F07-A8FAE0919800}"/>
                </a:ext>
              </a:extLst>
            </p:cNvPr>
            <p:cNvSpPr txBox="1"/>
            <p:nvPr/>
          </p:nvSpPr>
          <p:spPr>
            <a:xfrm>
              <a:off x="4906816" y="5719612"/>
              <a:ext cx="6584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255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B11A88-F06C-9B5C-EE85-31D6EC62F65F}"/>
              </a:ext>
            </a:extLst>
          </p:cNvPr>
          <p:cNvGrpSpPr/>
          <p:nvPr/>
        </p:nvGrpSpPr>
        <p:grpSpPr>
          <a:xfrm>
            <a:off x="4724398" y="3232726"/>
            <a:ext cx="1304636" cy="1376217"/>
            <a:chOff x="8996216" y="3729181"/>
            <a:chExt cx="1304636" cy="13762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409A1F-037C-4E8F-6A44-D3D72B38B038}"/>
                </a:ext>
              </a:extLst>
            </p:cNvPr>
            <p:cNvSpPr/>
            <p:nvPr/>
          </p:nvSpPr>
          <p:spPr>
            <a:xfrm>
              <a:off x="9007762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A5B974-3177-19C8-6E58-0B2099F9CF7D}"/>
                </a:ext>
              </a:extLst>
            </p:cNvPr>
            <p:cNvSpPr/>
            <p:nvPr/>
          </p:nvSpPr>
          <p:spPr>
            <a:xfrm>
              <a:off x="9746671" y="3729181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14014D-3D81-4118-55F2-5989A6F9F21C}"/>
                </a:ext>
              </a:extLst>
            </p:cNvPr>
            <p:cNvSpPr/>
            <p:nvPr/>
          </p:nvSpPr>
          <p:spPr>
            <a:xfrm>
              <a:off x="8996216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D973BE-9ADE-A4F9-2099-2EF254FDB9AE}"/>
                </a:ext>
              </a:extLst>
            </p:cNvPr>
            <p:cNvSpPr/>
            <p:nvPr/>
          </p:nvSpPr>
          <p:spPr>
            <a:xfrm>
              <a:off x="9735125" y="4537362"/>
              <a:ext cx="554181" cy="568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0DC203-C4A4-D0B0-BFE3-1D1997547C28}"/>
                </a:ext>
              </a:extLst>
            </p:cNvPr>
            <p:cNvSpPr txBox="1"/>
            <p:nvPr/>
          </p:nvSpPr>
          <p:spPr>
            <a:xfrm>
              <a:off x="9120909" y="3860798"/>
              <a:ext cx="5495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9E9804-9187-2FD0-2DAC-08EA34BB5CAE}"/>
                </a:ext>
              </a:extLst>
            </p:cNvPr>
            <p:cNvSpPr txBox="1"/>
            <p:nvPr/>
          </p:nvSpPr>
          <p:spPr>
            <a:xfrm>
              <a:off x="9871363" y="3826163"/>
              <a:ext cx="2840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5EA05E-A07E-D3E3-8CA9-E66F568E6923}"/>
                </a:ext>
              </a:extLst>
            </p:cNvPr>
            <p:cNvSpPr txBox="1"/>
            <p:nvPr/>
          </p:nvSpPr>
          <p:spPr>
            <a:xfrm>
              <a:off x="9825181" y="4634341"/>
              <a:ext cx="3994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2A3D24-7A7E-04C9-060A-DE6AA40DC2F7}"/>
                </a:ext>
              </a:extLst>
            </p:cNvPr>
            <p:cNvSpPr txBox="1"/>
            <p:nvPr/>
          </p:nvSpPr>
          <p:spPr>
            <a:xfrm>
              <a:off x="9109362" y="4634340"/>
              <a:ext cx="2840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9F878-E772-0B01-9983-35790C9A6714}"/>
              </a:ext>
            </a:extLst>
          </p:cNvPr>
          <p:cNvSpPr/>
          <p:nvPr/>
        </p:nvSpPr>
        <p:spPr>
          <a:xfrm>
            <a:off x="1801090" y="3161145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FED84A-CBE5-D153-F577-E05CF85320F9}"/>
              </a:ext>
            </a:extLst>
          </p:cNvPr>
          <p:cNvSpPr txBox="1"/>
          <p:nvPr/>
        </p:nvSpPr>
        <p:spPr>
          <a:xfrm>
            <a:off x="1346200" y="5675744"/>
            <a:ext cx="31703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Image (and location of convolutional filter)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80D10F-F4A2-705A-8FFF-EC2D73BB17D5}"/>
              </a:ext>
            </a:extLst>
          </p:cNvPr>
          <p:cNvSpPr txBox="1"/>
          <p:nvPr/>
        </p:nvSpPr>
        <p:spPr>
          <a:xfrm>
            <a:off x="4578926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Convolutional </a:t>
            </a:r>
          </a:p>
          <a:p>
            <a:pPr algn="ctr"/>
            <a:r>
              <a:rPr lang="en-US"/>
              <a:t>Filter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7CFFCC-4BCD-C476-3892-AF8B5E3D063A}"/>
              </a:ext>
            </a:extLst>
          </p:cNvPr>
          <p:cNvCxnSpPr/>
          <p:nvPr/>
        </p:nvCxnSpPr>
        <p:spPr>
          <a:xfrm flipH="1">
            <a:off x="3301711" y="3865130"/>
            <a:ext cx="1290783" cy="1385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C334BBA-2D0E-3B98-ABB9-957BBC98D48A}"/>
              </a:ext>
            </a:extLst>
          </p:cNvPr>
          <p:cNvSpPr/>
          <p:nvPr/>
        </p:nvSpPr>
        <p:spPr>
          <a:xfrm>
            <a:off x="4618180" y="3138053"/>
            <a:ext cx="1473201" cy="15309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2F20D-BD5A-25EE-EAEC-AF8009DF691A}"/>
              </a:ext>
            </a:extLst>
          </p:cNvPr>
          <p:cNvSpPr txBox="1"/>
          <p:nvPr/>
        </p:nvSpPr>
        <p:spPr>
          <a:xfrm>
            <a:off x="7511471" y="5814289"/>
            <a:ext cx="16810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Math Operation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55D895-CD87-8E0B-17C4-F01C5B45B7C3}"/>
              </a:ext>
            </a:extLst>
          </p:cNvPr>
          <p:cNvSpPr txBox="1"/>
          <p:nvPr/>
        </p:nvSpPr>
        <p:spPr>
          <a:xfrm>
            <a:off x="10051471" y="5814289"/>
            <a:ext cx="1681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7581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Convolutional Neural Networks</vt:lpstr>
      <vt:lpstr>Neural Networks</vt:lpstr>
      <vt:lpstr>Image Data</vt:lpstr>
      <vt:lpstr>Solution – Convolutional Neural Networks</vt:lpstr>
      <vt:lpstr>Convolution Operator </vt:lpstr>
      <vt:lpstr>Convolution Operator </vt:lpstr>
      <vt:lpstr>Convolution Operator </vt:lpstr>
      <vt:lpstr>Convolution</vt:lpstr>
      <vt:lpstr>Example</vt:lpstr>
      <vt:lpstr>Example</vt:lpstr>
      <vt:lpstr>Example</vt:lpstr>
      <vt:lpstr>Example</vt:lpstr>
      <vt:lpstr>Example</vt:lpstr>
      <vt:lpstr>Finished</vt:lpstr>
      <vt:lpstr>Convolutional Neural Network</vt:lpstr>
      <vt:lpstr>PowerPoint Presentation</vt:lpstr>
      <vt:lpstr>PowerPoint Presentation</vt:lpstr>
      <vt:lpstr>Pooling </vt:lpstr>
      <vt:lpstr>Convolutional Neural Networks</vt:lpstr>
      <vt:lpstr>Visually</vt:lpstr>
      <vt:lpstr>Convolutional Neural Network</vt:lpstr>
      <vt:lpstr>PowerPoint Presentation</vt:lpstr>
      <vt:lpstr>PowerPoint Presentation</vt:lpstr>
      <vt:lpstr>PowerPoint Presentation</vt:lpstr>
      <vt:lpstr>Convolutional Neural Networks</vt:lpstr>
      <vt:lpstr>PowerPoint Presentation</vt:lpstr>
      <vt:lpstr>Data Augmentation</vt:lpstr>
      <vt:lpstr>Ethics</vt:lpstr>
      <vt:lpstr>Quick Mnist Convnet in Keras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91</cp:revision>
  <dcterms:created xsi:type="dcterms:W3CDTF">2024-09-26T21:49:10Z</dcterms:created>
  <dcterms:modified xsi:type="dcterms:W3CDTF">2025-06-06T21:55:19Z</dcterms:modified>
</cp:coreProperties>
</file>